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07-03-2024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zC2lLDfZns?feature=oembed" TargetMode="External"/><Relationship Id="rId5" Type="http://schemas.openxmlformats.org/officeDocument/2006/relationships/hyperlink" Target="https://youtu.be/YQfGSG2kw0U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://www.graphic-novels.nl/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CF019C7-00EA-4A50-A037-8FA6C320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tekening&#10;&#10;Automatisch gegenereerde beschrijving">
            <a:extLst>
              <a:ext uri="{FF2B5EF4-FFF2-40B4-BE49-F238E27FC236}">
                <a16:creationId xmlns:a16="http://schemas.microsoft.com/office/drawing/2014/main" id="{D70757FD-A259-40D6-BF69-3D02A60BB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aart, tekening&#10;&#10;Automatisch gegenereerde beschrijving">
            <a:extLst>
              <a:ext uri="{FF2B5EF4-FFF2-40B4-BE49-F238E27FC236}">
                <a16:creationId xmlns:a16="http://schemas.microsoft.com/office/drawing/2014/main" id="{83ABA433-D4F4-48F8-933F-ADFEAC63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tekst&#10;&#10;Automatisch gegenereerde beschrijving">
            <a:extLst>
              <a:ext uri="{FF2B5EF4-FFF2-40B4-BE49-F238E27FC236}">
                <a16:creationId xmlns:a16="http://schemas.microsoft.com/office/drawing/2014/main" id="{9032BE2B-2B56-4D01-977D-21A33163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1490C8CD-8E7F-4B08-9367-7FB35B21BB87}"/>
              </a:ext>
            </a:extLst>
          </p:cNvPr>
          <p:cNvSpPr txBox="1">
            <a:spLocks/>
          </p:cNvSpPr>
          <p:nvPr/>
        </p:nvSpPr>
        <p:spPr>
          <a:xfrm>
            <a:off x="1894721" y="1011185"/>
            <a:ext cx="5354558" cy="36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Acta Bold" panose="02000503070000020004" pitchFamily="50" charset="0"/>
                <a:cs typeface="Aharoni" panose="02010803020104030203" pitchFamily="2" charset="-79"/>
              </a:rPr>
              <a:t>Gebruik deze handige plaatjes voor je presentatie:</a:t>
            </a:r>
            <a:endParaRPr lang="nl-NL" dirty="0">
              <a:latin typeface="Acta Book" panose="02000503070000020004" pitchFamily="50" charset="0"/>
            </a:endParaRPr>
          </a:p>
        </p:txBody>
      </p:sp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3BA07999-C84B-4A6F-B4E6-5C6D7F89EA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47" y="1601428"/>
            <a:ext cx="1038913" cy="157864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0EE558F7-7F08-4537-9D8F-6EE512BFAB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60" y="1601427"/>
            <a:ext cx="1038751" cy="1578644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A93B7F4-9E1B-4246-B6A3-4B24B28816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8" y="1601427"/>
            <a:ext cx="1038913" cy="157864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8DA7A6-9EC0-4AF0-880B-4BDA26A56D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03" y="1601427"/>
            <a:ext cx="1039069" cy="1578644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1BE6489-11F6-4D82-9CD4-C2B96E75FD6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04" y="1601427"/>
            <a:ext cx="1039069" cy="15786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DE6039-503F-408D-9180-489592D225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01" y="2651448"/>
            <a:ext cx="1038913" cy="1578644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B465E12-BDAE-05CB-B0F2-5F52773B1A4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73" y="2661144"/>
            <a:ext cx="1032531" cy="1568948"/>
          </a:xfrm>
          <a:prstGeom prst="rect">
            <a:avLst/>
          </a:prstGeom>
        </p:spPr>
      </p:pic>
      <p:pic>
        <p:nvPicPr>
          <p:cNvPr id="8" name="Afbeelding 7" descr="Afbeelding met tekst, boek, grafische vormgeving, zoogdier&#10;&#10;Automatisch gegenereerde beschrijving">
            <a:extLst>
              <a:ext uri="{FF2B5EF4-FFF2-40B4-BE49-F238E27FC236}">
                <a16:creationId xmlns:a16="http://schemas.microsoft.com/office/drawing/2014/main" id="{275B548E-8876-4B3B-F973-632C1638EAA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99" y="2651448"/>
            <a:ext cx="1030193" cy="1568949"/>
          </a:xfrm>
          <a:prstGeom prst="rect">
            <a:avLst/>
          </a:prstGeom>
        </p:spPr>
      </p:pic>
      <p:pic>
        <p:nvPicPr>
          <p:cNvPr id="15" name="Afbeelding 14" descr="Afbeelding met tekst, paard, zoogdier, Tekenfilm&#10;&#10;Automatisch gegenereerde beschrijving">
            <a:extLst>
              <a:ext uri="{FF2B5EF4-FFF2-40B4-BE49-F238E27FC236}">
                <a16:creationId xmlns:a16="http://schemas.microsoft.com/office/drawing/2014/main" id="{4E1FE40F-CBB4-9700-CA9F-805B40CC6EA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83" y="2651447"/>
            <a:ext cx="1036559" cy="15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chermafbeelding, tekening&#10;&#10;Automatisch gegenereerde beschrijving">
            <a:extLst>
              <a:ext uri="{FF2B5EF4-FFF2-40B4-BE49-F238E27FC236}">
                <a16:creationId xmlns:a16="http://schemas.microsoft.com/office/drawing/2014/main" id="{B313EF6C-E307-4A3E-964A-FEB15D16E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21" y="973998"/>
            <a:ext cx="5354558" cy="368380"/>
          </a:xfrm>
        </p:spPr>
        <p:txBody>
          <a:bodyPr>
            <a:normAutofit/>
          </a:bodyPr>
          <a:lstStyle/>
          <a:p>
            <a:r>
              <a:rPr lang="nl-NL" dirty="0">
                <a:latin typeface="Acta Bold" panose="02000503070000020004" pitchFamily="50" charset="0"/>
                <a:cs typeface="Aharoni" panose="02010803020104030203" pitchFamily="2" charset="-79"/>
              </a:rPr>
              <a:t>Bekijk de boektrailer</a:t>
            </a:r>
            <a:endParaRPr lang="nl-NL" dirty="0">
              <a:latin typeface="Acta Book" panose="02000503070000020004" pitchFamily="50" charset="0"/>
            </a:endParaRPr>
          </a:p>
        </p:txBody>
      </p:sp>
      <p:pic>
        <p:nvPicPr>
          <p:cNvPr id="4" name="Onlinemedia 3" title="Boektrailer: Evi en eenhoorn - Dana Simpson | Uitgeverij De Fontein">
            <a:hlinkClick r:id="" action="ppaction://media"/>
            <a:extLst>
              <a:ext uri="{FF2B5EF4-FFF2-40B4-BE49-F238E27FC236}">
                <a16:creationId xmlns:a16="http://schemas.microsoft.com/office/drawing/2014/main" id="{9CD56979-CFF3-4A41-BF16-C8E9A57AD8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7559" y="1375670"/>
            <a:ext cx="4466336" cy="251231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ECD597-19D5-CE67-C0E4-EBBB340D16AF}"/>
              </a:ext>
            </a:extLst>
          </p:cNvPr>
          <p:cNvSpPr txBox="1"/>
          <p:nvPr/>
        </p:nvSpPr>
        <p:spPr>
          <a:xfrm>
            <a:off x="2239116" y="4015613"/>
            <a:ext cx="4603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hlinkClick r:id="rId5"/>
              </a:rPr>
              <a:t>https://youtu.be/YQfGSG2kw0U</a:t>
            </a:r>
            <a:r>
              <a:rPr lang="nl-N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kaart, tekening&#10;&#10;Automatisch gegenereerde beschrijving">
            <a:extLst>
              <a:ext uri="{FF2B5EF4-FFF2-40B4-BE49-F238E27FC236}">
                <a16:creationId xmlns:a16="http://schemas.microsoft.com/office/drawing/2014/main" id="{AD8FC847-8A56-4CDB-98F7-139A04DC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36322" y="1161723"/>
            <a:ext cx="724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Acta Bold" panose="02000503070000020004" pitchFamily="50" charset="0"/>
                <a:cs typeface="Aharoni" panose="02010803020104030203" pitchFamily="2" charset="-79"/>
              </a:rPr>
              <a:t>Vond je Evi en eenhoorn leuk? Dan zijn deze boeken </a:t>
            </a:r>
          </a:p>
          <a:p>
            <a:pPr algn="ctr"/>
            <a:r>
              <a:rPr lang="nl-NL" sz="1600" dirty="0">
                <a:latin typeface="Acta Bold" panose="02000503070000020004" pitchFamily="50" charset="0"/>
                <a:cs typeface="Aharoni" panose="02010803020104030203" pitchFamily="2" charset="-79"/>
              </a:rPr>
              <a:t>misschien ook wat voor jou!</a:t>
            </a:r>
            <a:r>
              <a:rPr lang="nl-NL" sz="1600" dirty="0"/>
              <a:t> </a:t>
            </a:r>
            <a:endParaRPr lang="nl-NL" sz="1600" dirty="0"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0F923F0-77A9-4040-BF4A-F0C979AFA114}"/>
              </a:ext>
            </a:extLst>
          </p:cNvPr>
          <p:cNvSpPr txBox="1"/>
          <p:nvPr/>
        </p:nvSpPr>
        <p:spPr>
          <a:xfrm>
            <a:off x="2243335" y="3636884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21" name="Picture 2" descr="Graphic Novels">
            <a:extLst>
              <a:ext uri="{FF2B5EF4-FFF2-40B4-BE49-F238E27FC236}">
                <a16:creationId xmlns:a16="http://schemas.microsoft.com/office/drawing/2014/main" id="{DC347E6B-D3E9-4162-87F6-9AA339B3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56" y="4172426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poster, grafische vormgeving, Graphics&#10;&#10;Automatisch gegenereerde beschrijving">
            <a:extLst>
              <a:ext uri="{FF2B5EF4-FFF2-40B4-BE49-F238E27FC236}">
                <a16:creationId xmlns:a16="http://schemas.microsoft.com/office/drawing/2014/main" id="{9FDA25D4-AC0F-BA7A-C22F-AE1B5AC3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21" y="1893685"/>
            <a:ext cx="912335" cy="1519607"/>
          </a:xfrm>
          <a:prstGeom prst="rect">
            <a:avLst/>
          </a:prstGeom>
        </p:spPr>
      </p:pic>
      <p:pic>
        <p:nvPicPr>
          <p:cNvPr id="8" name="Afbeelding 7" descr="Afbeelding met tekst, tekenfilm, clipart, poster&#10;&#10;Automatisch gegenereerde beschrijving">
            <a:extLst>
              <a:ext uri="{FF2B5EF4-FFF2-40B4-BE49-F238E27FC236}">
                <a16:creationId xmlns:a16="http://schemas.microsoft.com/office/drawing/2014/main" id="{DBB6064D-D61C-68BC-DEC8-55128B87D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92" y="1893685"/>
            <a:ext cx="990375" cy="1519607"/>
          </a:xfrm>
          <a:prstGeom prst="rect">
            <a:avLst/>
          </a:prstGeom>
        </p:spPr>
      </p:pic>
      <p:pic>
        <p:nvPicPr>
          <p:cNvPr id="14" name="Afbeelding 13" descr="Afbeelding met tekst, Tekenfilm, grafische vormgeving, fictie&#10;&#10;Automatisch gegenereerde beschrijving">
            <a:extLst>
              <a:ext uri="{FF2B5EF4-FFF2-40B4-BE49-F238E27FC236}">
                <a16:creationId xmlns:a16="http://schemas.microsoft.com/office/drawing/2014/main" id="{01B14DCF-4BB5-6FA2-0226-68CD4AF2C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03" y="1877396"/>
            <a:ext cx="1000564" cy="1519607"/>
          </a:xfrm>
          <a:prstGeom prst="rect">
            <a:avLst/>
          </a:prstGeom>
        </p:spPr>
      </p:pic>
      <p:pic>
        <p:nvPicPr>
          <p:cNvPr id="16" name="Afbeelding 15" descr="Afbeelding met tekst, boek, poster, Lettertype&#10;&#10;Automatisch gegenereerde beschrijving">
            <a:extLst>
              <a:ext uri="{FF2B5EF4-FFF2-40B4-BE49-F238E27FC236}">
                <a16:creationId xmlns:a16="http://schemas.microsoft.com/office/drawing/2014/main" id="{74CA569A-D4B7-C301-EDF7-6B6C68A14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98" y="1877397"/>
            <a:ext cx="996931" cy="15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52</Words>
  <Application>Microsoft Office PowerPoint</Application>
  <PresentationFormat>Diavoorstelling (16:9)</PresentationFormat>
  <Paragraphs>10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Kuipers, Sterre</cp:lastModifiedBy>
  <cp:revision>48</cp:revision>
  <dcterms:created xsi:type="dcterms:W3CDTF">2019-02-27T13:21:38Z</dcterms:created>
  <dcterms:modified xsi:type="dcterms:W3CDTF">2024-03-07T11:53:34Z</dcterms:modified>
</cp:coreProperties>
</file>