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CFEF"/>
    <a:srgbClr val="6BE1F5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62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54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33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65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91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79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15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18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22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76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5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95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ACC7-8A77-49BC-9FAC-7AB4EB442762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15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W-3eVmnjfY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s://www.graphic-novels.nl/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299010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158930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341480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519084" y="1212716"/>
            <a:ext cx="610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11CFE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Gebruik deze handige plaatjes voor je presentatie:</a:t>
            </a:r>
          </a:p>
        </p:txBody>
      </p:sp>
      <p:pic>
        <p:nvPicPr>
          <p:cNvPr id="1026" name="Picture 2" descr="C:\Users\kaamm\Downloads\Kapitein Onderbroek Omslag Deel 1 kleur 26-04-19 Omplak map\Links\KO Deel 1 omslag Kleur 29-04-19 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96" y="1766853"/>
            <a:ext cx="889013" cy="133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amm\Downloads\Kapitein Onderbroek Omslag Deel 1 kleur 26-04-19 Omplak map\Links\Omslag deel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696" y="1765168"/>
            <a:ext cx="867847" cy="133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079" y="1756943"/>
            <a:ext cx="868201" cy="133485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13" y="1760274"/>
            <a:ext cx="875267" cy="1334859"/>
          </a:xfrm>
          <a:prstGeom prst="rect">
            <a:avLst/>
          </a:prstGeom>
        </p:spPr>
      </p:pic>
      <p:pic>
        <p:nvPicPr>
          <p:cNvPr id="7" name="Afbeelding 6" descr="Afbeelding met foto, vrachtwagen, jong, meisje&#10;&#10;Automatisch gegenereerde beschrijving">
            <a:extLst>
              <a:ext uri="{FF2B5EF4-FFF2-40B4-BE49-F238E27FC236}">
                <a16:creationId xmlns:a16="http://schemas.microsoft.com/office/drawing/2014/main" id="{DCC216A2-BAFF-4154-84D5-CA782C6A1F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504" y="1751018"/>
            <a:ext cx="868425" cy="133485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C19A8B7-5C24-49BF-8FB7-909FFE97CB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304" y="1753360"/>
            <a:ext cx="868201" cy="133764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2B0D5B7-160C-42E7-ABC9-F74BC24F69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29" y="3199946"/>
            <a:ext cx="869283" cy="1340914"/>
          </a:xfrm>
          <a:prstGeom prst="rect">
            <a:avLst/>
          </a:prstGeom>
        </p:spPr>
      </p:pic>
      <p:pic>
        <p:nvPicPr>
          <p:cNvPr id="11" name="Afbeelding 10" descr="Afbeelding met kaart&#10;&#10;Automatisch gegenereerde beschrijving">
            <a:extLst>
              <a:ext uri="{FF2B5EF4-FFF2-40B4-BE49-F238E27FC236}">
                <a16:creationId xmlns:a16="http://schemas.microsoft.com/office/drawing/2014/main" id="{D535EACD-4714-49DA-B444-ED57EBA8A9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860" y="3195284"/>
            <a:ext cx="873109" cy="1334859"/>
          </a:xfrm>
          <a:prstGeom prst="rect">
            <a:avLst/>
          </a:prstGeom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874E6014-F9E1-0FB3-C503-D3E7BF60A41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46" y="3204902"/>
            <a:ext cx="861803" cy="134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0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519084" y="1118759"/>
            <a:ext cx="610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11CFE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Bekijk de filmtrailer:</a:t>
            </a:r>
          </a:p>
        </p:txBody>
      </p:sp>
      <p:pic>
        <p:nvPicPr>
          <p:cNvPr id="3" name="tW-3eVmnjf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0" y="148809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87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221040" y="874065"/>
            <a:ext cx="5995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dirty="0">
                <a:solidFill>
                  <a:srgbClr val="11CFE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Als je Kapitein Onderbroek leuk vindt, dan vind je deze boeken ook leuk!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246760" y="3450613"/>
            <a:ext cx="4872037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/>
              <a:t>Kijk voor meer leuke boeken op</a:t>
            </a:r>
          </a:p>
          <a:p>
            <a:pPr algn="ctr"/>
            <a:r>
              <a:rPr lang="nl-NL" sz="1400" b="1" dirty="0">
                <a:hlinkClick r:id="rId3"/>
              </a:rPr>
              <a:t>www.graphic-novels.nl</a:t>
            </a:r>
            <a:endParaRPr lang="nl-NL" sz="1400" b="1" dirty="0"/>
          </a:p>
        </p:txBody>
      </p:sp>
      <p:pic>
        <p:nvPicPr>
          <p:cNvPr id="3074" name="Picture 2" descr="Graphic Nove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081" y="3986155"/>
            <a:ext cx="2339394" cy="36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5E8A658-DB52-4697-9437-BB51EA7779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533" y="1737474"/>
            <a:ext cx="1104545" cy="1551101"/>
          </a:xfrm>
          <a:prstGeom prst="rect">
            <a:avLst/>
          </a:prstGeom>
        </p:spPr>
      </p:pic>
      <p:pic>
        <p:nvPicPr>
          <p:cNvPr id="6" name="Afbeelding 5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5495E36D-6B75-B276-F9B8-479DFA8D47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88" y="1737474"/>
            <a:ext cx="1015159" cy="1563500"/>
          </a:xfrm>
          <a:prstGeom prst="rect">
            <a:avLst/>
          </a:prstGeom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0B10C781-86E2-A849-0B6C-FCEFE9ADE7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889" y="1720877"/>
            <a:ext cx="1028727" cy="1567698"/>
          </a:xfrm>
          <a:prstGeom prst="rect">
            <a:avLst/>
          </a:prstGeom>
        </p:spPr>
      </p:pic>
      <p:pic>
        <p:nvPicPr>
          <p:cNvPr id="11" name="Afbeelding 10" descr="Afbeelding met tekst, container, doos&#10;&#10;Automatisch gegenereerde beschrijving">
            <a:extLst>
              <a:ext uri="{FF2B5EF4-FFF2-40B4-BE49-F238E27FC236}">
                <a16:creationId xmlns:a16="http://schemas.microsoft.com/office/drawing/2014/main" id="{5916E187-3736-6AEB-442F-9625063F3D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64" y="1738542"/>
            <a:ext cx="1015160" cy="1562432"/>
          </a:xfrm>
          <a:prstGeom prst="rect">
            <a:avLst/>
          </a:prstGeom>
        </p:spPr>
      </p:pic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B614F05D-B5B2-58B6-025B-027AF3CF60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354" y="1741942"/>
            <a:ext cx="1025441" cy="1559032"/>
          </a:xfrm>
          <a:prstGeom prst="rect">
            <a:avLst/>
          </a:prstGeom>
        </p:spPr>
      </p:pic>
      <p:pic>
        <p:nvPicPr>
          <p:cNvPr id="18" name="Afbeelding 17" descr="Afbeelding met tekst&#10;&#10;Automatisch gegenereerde beschrijving">
            <a:extLst>
              <a:ext uri="{FF2B5EF4-FFF2-40B4-BE49-F238E27FC236}">
                <a16:creationId xmlns:a16="http://schemas.microsoft.com/office/drawing/2014/main" id="{0B0C0C87-6887-29DD-458F-B247A7D2CD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46" y="1737474"/>
            <a:ext cx="1026006" cy="155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138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44</Words>
  <Application>Microsoft Office PowerPoint</Application>
  <PresentationFormat>Diavoorstelling (16:9)</PresentationFormat>
  <Paragraphs>8</Paragraphs>
  <Slides>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Aharoni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Intermax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Marilou van Kaam</dc:creator>
  <cp:lastModifiedBy>Kaam, Marilou van</cp:lastModifiedBy>
  <cp:revision>23</cp:revision>
  <dcterms:created xsi:type="dcterms:W3CDTF">2019-02-27T13:21:38Z</dcterms:created>
  <dcterms:modified xsi:type="dcterms:W3CDTF">2022-11-28T11:07:44Z</dcterms:modified>
</cp:coreProperties>
</file>