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2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W-3eVmnjfY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graphic-novels.nl/" TargetMode="External"/><Relationship Id="rId7" Type="http://schemas.openxmlformats.org/officeDocument/2006/relationships/hyperlink" Target="https://www.graphic-novels.nl/boek/niet-openen/" TargetMode="External"/><Relationship Id="rId12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hyperlink" Target="https://www.graphic-novels.nl/boek/sam-en-de-schaduwridders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58930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41480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519084" y="1212716"/>
            <a:ext cx="610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11CFE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Gebruik deze handige plaatjes voor je presentatie: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268375" y="3406715"/>
            <a:ext cx="2692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Omslagen</a:t>
            </a:r>
          </a:p>
        </p:txBody>
      </p:sp>
      <p:pic>
        <p:nvPicPr>
          <p:cNvPr id="1026" name="Picture 2" descr="C:\Users\kaamm\Downloads\Kapitein Onderbroek Omslag Deel 1 kleur 26-04-19 Omplak map\Links\KO Deel 1 omslag Kleur 29-04-19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4" y="1802965"/>
            <a:ext cx="889013" cy="133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amm\Downloads\Kapitein Onderbroek Omslag Deel 1 kleur 26-04-19 Omplak map\Links\Omslag deel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44" y="1801280"/>
            <a:ext cx="867847" cy="133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27" y="1793055"/>
            <a:ext cx="868201" cy="133485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61" y="1796386"/>
            <a:ext cx="875267" cy="1334859"/>
          </a:xfrm>
          <a:prstGeom prst="rect">
            <a:avLst/>
          </a:prstGeom>
        </p:spPr>
      </p:pic>
      <p:pic>
        <p:nvPicPr>
          <p:cNvPr id="7" name="Afbeelding 6" descr="Afbeelding met foto, vrachtwagen, jong, meisje&#10;&#10;Automatisch gegenereerde beschrijving">
            <a:extLst>
              <a:ext uri="{FF2B5EF4-FFF2-40B4-BE49-F238E27FC236}">
                <a16:creationId xmlns:a16="http://schemas.microsoft.com/office/drawing/2014/main" id="{DCC216A2-BAFF-4154-84D5-CA782C6A1F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52" y="1787130"/>
            <a:ext cx="868425" cy="133485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C19A8B7-5C24-49BF-8FB7-909FFE97CB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52" y="1789472"/>
            <a:ext cx="868201" cy="133764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B0D5B7-160C-42E7-ABC9-F74BC24F69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41" y="1796910"/>
            <a:ext cx="869283" cy="1340914"/>
          </a:xfrm>
          <a:prstGeom prst="rect">
            <a:avLst/>
          </a:prstGeom>
        </p:spPr>
      </p:pic>
      <p:pic>
        <p:nvPicPr>
          <p:cNvPr id="11" name="Afbeelding 10" descr="Afbeelding met kaart&#10;&#10;Automatisch gegenereerde beschrijving">
            <a:extLst>
              <a:ext uri="{FF2B5EF4-FFF2-40B4-BE49-F238E27FC236}">
                <a16:creationId xmlns:a16="http://schemas.microsoft.com/office/drawing/2014/main" id="{D535EACD-4714-49DA-B444-ED57EBA8A9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53" y="1796386"/>
            <a:ext cx="873109" cy="13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19084" y="1118759"/>
            <a:ext cx="610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11CFE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Bekijk de filmtrailer:</a:t>
            </a:r>
          </a:p>
        </p:txBody>
      </p:sp>
      <p:pic>
        <p:nvPicPr>
          <p:cNvPr id="3" name="tW-3eVmnjf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48809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221040" y="874065"/>
            <a:ext cx="599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dirty="0">
                <a:solidFill>
                  <a:srgbClr val="11CFE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Als je Kapitein Onderbroek leuk vindt, dan vind je deze boeken ook leuk!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246760" y="3450613"/>
            <a:ext cx="4872037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Kijk voor meer leuke boeken op</a:t>
            </a:r>
          </a:p>
          <a:p>
            <a:pPr algn="ctr"/>
            <a:r>
              <a:rPr lang="nl-NL" sz="1400" b="1" dirty="0">
                <a:hlinkClick r:id="rId3"/>
              </a:rPr>
              <a:t>www.graphic-novels.nl</a:t>
            </a:r>
            <a:endParaRPr lang="nl-NL" sz="1400" b="1" dirty="0"/>
          </a:p>
        </p:txBody>
      </p:sp>
      <p:pic>
        <p:nvPicPr>
          <p:cNvPr id="3074" name="Picture 2" descr="Graphic Nove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81" y="3986155"/>
            <a:ext cx="2339394" cy="3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am en de schaduwridders - Lincoln Peirc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46" y="1722614"/>
            <a:ext cx="1005526" cy="155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iet openen - Mark Paris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777" y="1722615"/>
            <a:ext cx="1013735" cy="15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A09EBD1C-3102-4F4C-9E5F-C917294B9C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16" y="1722612"/>
            <a:ext cx="1018107" cy="156983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5E8A658-DB52-4697-9437-BB51EA7779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533" y="1737474"/>
            <a:ext cx="1104545" cy="1551101"/>
          </a:xfrm>
          <a:prstGeom prst="rect">
            <a:avLst/>
          </a:prstGeom>
        </p:spPr>
      </p:pic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D7963976-D2DD-423D-9E8F-82AF88EFE3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14" y="1716327"/>
            <a:ext cx="1025441" cy="1558567"/>
          </a:xfrm>
          <a:prstGeom prst="rect">
            <a:avLst/>
          </a:prstGeom>
        </p:spPr>
      </p:pic>
      <p:pic>
        <p:nvPicPr>
          <p:cNvPr id="17" name="Afbeelding 16" descr="Afbeelding met tekst&#10;&#10;Automatisch gegenereerde beschrijving">
            <a:extLst>
              <a:ext uri="{FF2B5EF4-FFF2-40B4-BE49-F238E27FC236}">
                <a16:creationId xmlns:a16="http://schemas.microsoft.com/office/drawing/2014/main" id="{58776D1F-B424-4A8C-9D5B-67ABD53295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81" y="1730008"/>
            <a:ext cx="1015159" cy="15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45</Words>
  <Application>Microsoft Office PowerPoint</Application>
  <PresentationFormat>Diavoorstelling (16:9)</PresentationFormat>
  <Paragraphs>9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22</cp:revision>
  <dcterms:created xsi:type="dcterms:W3CDTF">2019-02-27T13:21:38Z</dcterms:created>
  <dcterms:modified xsi:type="dcterms:W3CDTF">2022-04-07T09:48:35Z</dcterms:modified>
</cp:coreProperties>
</file>