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58C"/>
    <a:srgbClr val="315A74"/>
    <a:srgbClr val="C40000"/>
    <a:srgbClr val="11CFEF"/>
    <a:srgbClr val="6BE1F5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38" y="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06-04-2022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06-04-2022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33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06-04-2022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06-04-2022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9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06-04-2022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79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06-04-2022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1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06-04-2022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1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06-04-2022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2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06-04-2022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7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06-04-2022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5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06-04-2022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9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ACC7-8A77-49BC-9FAC-7AB4EB442762}" type="datetimeFigureOut">
              <a:rPr lang="nl-NL" smtClean="0"/>
              <a:t>06-04-2022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15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zC2lLDfZns?feature=oembed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s://www.graphic-novels.nl/" TargetMode="Externa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CCF019C7-00EA-4A50-A037-8FA6C3203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299010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, tekening&#10;&#10;Automatisch gegenereerde beschrijving">
            <a:extLst>
              <a:ext uri="{FF2B5EF4-FFF2-40B4-BE49-F238E27FC236}">
                <a16:creationId xmlns:a16="http://schemas.microsoft.com/office/drawing/2014/main" id="{D70757FD-A259-40D6-BF69-3D02A60BB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158930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kaart, tekening&#10;&#10;Automatisch gegenereerde beschrijving">
            <a:extLst>
              <a:ext uri="{FF2B5EF4-FFF2-40B4-BE49-F238E27FC236}">
                <a16:creationId xmlns:a16="http://schemas.microsoft.com/office/drawing/2014/main" id="{83ABA433-D4F4-48F8-933F-ADFEAC637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341480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 descr="Afbeelding met tekst&#10;&#10;Automatisch gegenereerde beschrijving">
            <a:extLst>
              <a:ext uri="{FF2B5EF4-FFF2-40B4-BE49-F238E27FC236}">
                <a16:creationId xmlns:a16="http://schemas.microsoft.com/office/drawing/2014/main" id="{9032BE2B-2B56-4D01-977D-21A331630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Ondertitel 2">
            <a:extLst>
              <a:ext uri="{FF2B5EF4-FFF2-40B4-BE49-F238E27FC236}">
                <a16:creationId xmlns:a16="http://schemas.microsoft.com/office/drawing/2014/main" id="{1490C8CD-8E7F-4B08-9367-7FB35B21BB87}"/>
              </a:ext>
            </a:extLst>
          </p:cNvPr>
          <p:cNvSpPr txBox="1">
            <a:spLocks/>
          </p:cNvSpPr>
          <p:nvPr/>
        </p:nvSpPr>
        <p:spPr>
          <a:xfrm>
            <a:off x="1894721" y="1011185"/>
            <a:ext cx="5354558" cy="368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Acta Bold" panose="02000503070000020004" pitchFamily="50" charset="0"/>
                <a:cs typeface="Aharoni" panose="02010803020104030203" pitchFamily="2" charset="-79"/>
              </a:rPr>
              <a:t>Gebruik deze handige plaatjes voor je presentatie:</a:t>
            </a:r>
            <a:endParaRPr lang="nl-NL" dirty="0">
              <a:latin typeface="Acta Book" panose="02000503070000020004" pitchFamily="50" charset="0"/>
            </a:endParaRPr>
          </a:p>
        </p:txBody>
      </p:sp>
      <p:pic>
        <p:nvPicPr>
          <p:cNvPr id="7" name="Afbeelding 6" descr="Afbeelding met tekst, boek&#10;&#10;Automatisch gegenereerde beschrijving">
            <a:extLst>
              <a:ext uri="{FF2B5EF4-FFF2-40B4-BE49-F238E27FC236}">
                <a16:creationId xmlns:a16="http://schemas.microsoft.com/office/drawing/2014/main" id="{3BA07999-C84B-4A6F-B4E6-5C6D7F89EA5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78" y="1526512"/>
            <a:ext cx="1113778" cy="1692403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0EE558F7-7F08-4537-9D8F-6EE512BFAB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95" y="1526511"/>
            <a:ext cx="1113605" cy="1692403"/>
          </a:xfrm>
          <a:prstGeom prst="rect">
            <a:avLst/>
          </a:prstGeom>
        </p:spPr>
      </p:pic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DA93B7F4-9E1B-4246-B6A3-4B24B288163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01" y="1526510"/>
            <a:ext cx="1113778" cy="169240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F8DA7A6-9EC0-4AF0-880B-4BDA26A56DF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81" y="1526509"/>
            <a:ext cx="1113946" cy="1692403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31BE6489-11F6-4D82-9CD4-C2B96E75FD6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60" y="1526509"/>
            <a:ext cx="1113946" cy="169240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3DE6039-503F-408D-9180-489592D2256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04" y="1526508"/>
            <a:ext cx="1113778" cy="16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0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chermafbeelding, tekening&#10;&#10;Automatisch gegenereerde beschrijving">
            <a:extLst>
              <a:ext uri="{FF2B5EF4-FFF2-40B4-BE49-F238E27FC236}">
                <a16:creationId xmlns:a16="http://schemas.microsoft.com/office/drawing/2014/main" id="{B313EF6C-E307-4A3E-964A-FEB15D16E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Ondertitel 2">
            <a:extLst>
              <a:ext uri="{FF2B5EF4-FFF2-40B4-BE49-F238E27FC236}">
                <a16:creationId xmlns:a16="http://schemas.microsoft.com/office/drawing/2014/main" id="{36FF5F8B-5273-4617-B169-54C152326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21" y="973998"/>
            <a:ext cx="5354558" cy="368380"/>
          </a:xfrm>
        </p:spPr>
        <p:txBody>
          <a:bodyPr>
            <a:normAutofit/>
          </a:bodyPr>
          <a:lstStyle/>
          <a:p>
            <a:r>
              <a:rPr lang="nl-NL" dirty="0">
                <a:latin typeface="Acta Bold" panose="02000503070000020004" pitchFamily="50" charset="0"/>
                <a:cs typeface="Aharoni" panose="02010803020104030203" pitchFamily="2" charset="-79"/>
              </a:rPr>
              <a:t>Bekijk de boektrailer</a:t>
            </a:r>
            <a:endParaRPr lang="nl-NL" dirty="0">
              <a:latin typeface="Acta Book" panose="02000503070000020004" pitchFamily="50" charset="0"/>
            </a:endParaRPr>
          </a:p>
        </p:txBody>
      </p:sp>
      <p:pic>
        <p:nvPicPr>
          <p:cNvPr id="4" name="Onlinemedia 3" title="Boektrailer: Evi en eenhoorn - Dana Simpson | Uitgeverij De Fontein">
            <a:hlinkClick r:id="" action="ppaction://media"/>
            <a:extLst>
              <a:ext uri="{FF2B5EF4-FFF2-40B4-BE49-F238E27FC236}">
                <a16:creationId xmlns:a16="http://schemas.microsoft.com/office/drawing/2014/main" id="{9CD56979-CFF3-4A41-BF16-C8E9A57AD8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16480" y="1447038"/>
            <a:ext cx="4466336" cy="251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8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Afbeelding met tekst, kaart, tekening&#10;&#10;Automatisch gegenereerde beschrijving">
            <a:extLst>
              <a:ext uri="{FF2B5EF4-FFF2-40B4-BE49-F238E27FC236}">
                <a16:creationId xmlns:a16="http://schemas.microsoft.com/office/drawing/2014/main" id="{AD8FC847-8A56-4CDB-98F7-139A04DC2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36322" y="1161723"/>
            <a:ext cx="724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>
                <a:latin typeface="Acta Bold" panose="02000503070000020004" pitchFamily="50" charset="0"/>
                <a:cs typeface="Aharoni" panose="02010803020104030203" pitchFamily="2" charset="-79"/>
              </a:rPr>
              <a:t>Vond je Evi en eenhoorn leuk? Dan zijn deze boeken </a:t>
            </a:r>
          </a:p>
          <a:p>
            <a:pPr algn="ctr"/>
            <a:r>
              <a:rPr lang="nl-NL" sz="1600" dirty="0">
                <a:latin typeface="Acta Bold" panose="02000503070000020004" pitchFamily="50" charset="0"/>
                <a:cs typeface="Aharoni" panose="02010803020104030203" pitchFamily="2" charset="-79"/>
              </a:rPr>
              <a:t>misschien ook wat voor jou!</a:t>
            </a:r>
            <a:r>
              <a:rPr lang="nl-NL" sz="1600" dirty="0"/>
              <a:t> </a:t>
            </a:r>
            <a:endParaRPr lang="nl-NL" sz="1600" dirty="0">
              <a:latin typeface="Acta Bold" panose="02000503070000020004" pitchFamily="50" charset="0"/>
              <a:cs typeface="Aharoni" panose="02010803020104030203" pitchFamily="2" charset="-79"/>
            </a:endParaRPr>
          </a:p>
        </p:txBody>
      </p:sp>
      <p:pic>
        <p:nvPicPr>
          <p:cNvPr id="18" name="Afbeelding 17" descr="Afbeelding met doos, teken&#10;&#10;Automatisch gegenereerde beschrijving">
            <a:extLst>
              <a:ext uri="{FF2B5EF4-FFF2-40B4-BE49-F238E27FC236}">
                <a16:creationId xmlns:a16="http://schemas.microsoft.com/office/drawing/2014/main" id="{64D4BD4E-3276-44EB-A1AE-D602928EA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289" y="1751828"/>
            <a:ext cx="1079595" cy="1657948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B0F923F0-77A9-4040-BF4A-F0C979AFA114}"/>
              </a:ext>
            </a:extLst>
          </p:cNvPr>
          <p:cNvSpPr txBox="1"/>
          <p:nvPr/>
        </p:nvSpPr>
        <p:spPr>
          <a:xfrm>
            <a:off x="2243335" y="3636884"/>
            <a:ext cx="4872037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/>
              <a:t>Kijk voor meer leuke boeken op</a:t>
            </a:r>
          </a:p>
          <a:p>
            <a:pPr algn="ctr"/>
            <a:r>
              <a:rPr lang="nl-NL" sz="1400" b="1" dirty="0">
                <a:hlinkClick r:id="rId4"/>
              </a:rPr>
              <a:t>www.graphic-novels.nl</a:t>
            </a:r>
            <a:endParaRPr lang="nl-NL" sz="1400" b="1" dirty="0"/>
          </a:p>
        </p:txBody>
      </p:sp>
      <p:pic>
        <p:nvPicPr>
          <p:cNvPr id="21" name="Picture 2" descr="Graphic Novels">
            <a:extLst>
              <a:ext uri="{FF2B5EF4-FFF2-40B4-BE49-F238E27FC236}">
                <a16:creationId xmlns:a16="http://schemas.microsoft.com/office/drawing/2014/main" id="{DC347E6B-D3E9-4162-87F6-9AA339B3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56" y="4172426"/>
            <a:ext cx="2339394" cy="36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14D62F7B-9DCB-4515-AE48-FA2426BB7E7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08" y="1753564"/>
            <a:ext cx="1096294" cy="1656970"/>
          </a:xfrm>
          <a:prstGeom prst="rect">
            <a:avLst/>
          </a:prstGeom>
        </p:spPr>
      </p:pic>
      <p:pic>
        <p:nvPicPr>
          <p:cNvPr id="4" name="Afbeelding 3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D129EE23-5D9D-424F-A2C4-1F881FB209E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71" y="1753564"/>
            <a:ext cx="1079595" cy="1664642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099C1587-F7DA-4E7E-9D5A-6DE2BA33608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758" y="1753565"/>
            <a:ext cx="1095232" cy="166464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7EAE46-F980-4B10-A63E-AE0D8A31821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89" y="1753564"/>
            <a:ext cx="1185326" cy="16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38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45</Words>
  <Application>Microsoft Office PowerPoint</Application>
  <PresentationFormat>Diavoorstelling (16:9)</PresentationFormat>
  <Paragraphs>9</Paragraphs>
  <Slides>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Acta Bold</vt:lpstr>
      <vt:lpstr>Acta Book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Intermax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Marilou van Kaam</dc:creator>
  <cp:lastModifiedBy>Kaam, Marilou van</cp:lastModifiedBy>
  <cp:revision>43</cp:revision>
  <dcterms:created xsi:type="dcterms:W3CDTF">2019-02-27T13:21:38Z</dcterms:created>
  <dcterms:modified xsi:type="dcterms:W3CDTF">2022-04-06T14:57:29Z</dcterms:modified>
</cp:coreProperties>
</file>