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61" r:id="rId4"/>
    <p:sldId id="262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76C8"/>
    <a:srgbClr val="1A458C"/>
    <a:srgbClr val="315A74"/>
    <a:srgbClr val="C40000"/>
    <a:srgbClr val="11CFEF"/>
    <a:srgbClr val="6BE1F5"/>
    <a:srgbClr val="F29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510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12-04-2022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2544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12-04-2022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233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12-04-2022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3659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12-04-2022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911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12-04-2022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279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12-04-2022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315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12-04-2022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18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12-04-2022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422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12-04-2022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776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12-04-2022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753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12-04-2022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695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0ACC7-8A77-49BC-9FAC-7AB4EB442762}" type="datetimeFigureOut">
              <a:rPr lang="nl-NL" smtClean="0"/>
              <a:t>12-04-2022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0154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jpeg"/><Relationship Id="rId7" Type="http://schemas.openxmlformats.org/officeDocument/2006/relationships/hyperlink" Target="https://www.graphic-novels.nl/boek/niet-opene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8.png"/><Relationship Id="rId4" Type="http://schemas.openxmlformats.org/officeDocument/2006/relationships/image" Target="../media/image4.jpeg"/><Relationship Id="rId9" Type="http://schemas.openxmlformats.org/officeDocument/2006/relationships/hyperlink" Target="https://www.graphic-novels.n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Afbeelding met tekst, teken, schermafbeelding&#10;&#10;Automatisch gegenereerde beschrijving">
            <a:extLst>
              <a:ext uri="{FF2B5EF4-FFF2-40B4-BE49-F238E27FC236}">
                <a16:creationId xmlns:a16="http://schemas.microsoft.com/office/drawing/2014/main" id="{B260AFD8-86CC-4831-ADC0-A8746FFE15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07881" y="1145512"/>
            <a:ext cx="6128239" cy="3426488"/>
          </a:xfrm>
        </p:spPr>
        <p:txBody>
          <a:bodyPr/>
          <a:lstStyle/>
          <a:p>
            <a:r>
              <a:rPr lang="nl-NL" dirty="0"/>
              <a:t>Tekst hier</a:t>
            </a:r>
          </a:p>
        </p:txBody>
      </p:sp>
    </p:spTree>
    <p:extLst>
      <p:ext uri="{BB962C8B-B14F-4D97-AF65-F5344CB8AC3E}">
        <p14:creationId xmlns:p14="http://schemas.microsoft.com/office/powerpoint/2010/main" val="3682540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Afbeelding met tekst, teken, schermafbeelding&#10;&#10;Automatisch gegenereerde beschrijving">
            <a:extLst>
              <a:ext uri="{FF2B5EF4-FFF2-40B4-BE49-F238E27FC236}">
                <a16:creationId xmlns:a16="http://schemas.microsoft.com/office/drawing/2014/main" id="{4C5F387A-C8DA-419B-B815-4385F8EDDC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07881" y="1145512"/>
            <a:ext cx="6128239" cy="3426488"/>
          </a:xfrm>
        </p:spPr>
        <p:txBody>
          <a:bodyPr/>
          <a:lstStyle/>
          <a:p>
            <a:r>
              <a:rPr lang="nl-NL" dirty="0"/>
              <a:t>Tekst hier</a:t>
            </a:r>
          </a:p>
        </p:txBody>
      </p:sp>
    </p:spTree>
    <p:extLst>
      <p:ext uri="{BB962C8B-B14F-4D97-AF65-F5344CB8AC3E}">
        <p14:creationId xmlns:p14="http://schemas.microsoft.com/office/powerpoint/2010/main" val="2990101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Afbeelding met tekst, teken, schermafbeelding&#10;&#10;Automatisch gegenereerde beschrijving">
            <a:extLst>
              <a:ext uri="{FF2B5EF4-FFF2-40B4-BE49-F238E27FC236}">
                <a16:creationId xmlns:a16="http://schemas.microsoft.com/office/drawing/2014/main" id="{659C4C3E-E690-490E-A2F0-9161AC6E6A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Ondertitel 2">
            <a:extLst>
              <a:ext uri="{FF2B5EF4-FFF2-40B4-BE49-F238E27FC236}">
                <a16:creationId xmlns:a16="http://schemas.microsoft.com/office/drawing/2014/main" id="{36FF5F8B-5273-4617-B169-54C152326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3534" y="903864"/>
            <a:ext cx="4696932" cy="368380"/>
          </a:xfrm>
        </p:spPr>
        <p:txBody>
          <a:bodyPr>
            <a:normAutofit/>
          </a:bodyPr>
          <a:lstStyle/>
          <a:p>
            <a:r>
              <a:rPr lang="nl-NL" sz="1400" dirty="0">
                <a:solidFill>
                  <a:srgbClr val="00B050"/>
                </a:solidFill>
                <a:latin typeface="Acta Bold" panose="02000503070000020004" pitchFamily="50" charset="0"/>
                <a:cs typeface="Aharoni" panose="02010803020104030203" pitchFamily="2" charset="-79"/>
              </a:rPr>
              <a:t>Gebruik dit handige plaatje voor je presentatie:</a:t>
            </a:r>
            <a:endParaRPr lang="nl-NL" sz="1400" dirty="0">
              <a:solidFill>
                <a:srgbClr val="00B050"/>
              </a:solidFill>
              <a:latin typeface="Acta Book" panose="02000503070000020004" pitchFamily="50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3F47D39-B33D-4BE6-98FE-10D09C7C2F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458" y="1454149"/>
            <a:ext cx="2053491" cy="2883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287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 descr="Afbeelding met tekst, teken, schermafbeelding&#10;&#10;Automatisch gegenereerde beschrijving">
            <a:extLst>
              <a:ext uri="{FF2B5EF4-FFF2-40B4-BE49-F238E27FC236}">
                <a16:creationId xmlns:a16="http://schemas.microsoft.com/office/drawing/2014/main" id="{44FCDE63-E0A4-4019-82B1-29E848C814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2457451" y="990394"/>
            <a:ext cx="42735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rgbClr val="00B050"/>
                </a:solidFill>
                <a:latin typeface="Acta Bold" panose="02000503070000020004" pitchFamily="50" charset="0"/>
                <a:cs typeface="Aharoni" panose="02010803020104030203" pitchFamily="2" charset="-79"/>
              </a:rPr>
              <a:t>Vond je de </a:t>
            </a:r>
            <a:r>
              <a:rPr lang="nl-NL" dirty="0" err="1">
                <a:solidFill>
                  <a:srgbClr val="00B050"/>
                </a:solidFill>
                <a:latin typeface="Acta Bold" panose="02000503070000020004" pitchFamily="50" charset="0"/>
                <a:cs typeface="Aharoni" panose="02010803020104030203" pitchFamily="2" charset="-79"/>
              </a:rPr>
              <a:t>Domperdorp</a:t>
            </a:r>
            <a:r>
              <a:rPr lang="nl-NL" dirty="0">
                <a:solidFill>
                  <a:srgbClr val="00B050"/>
                </a:solidFill>
                <a:latin typeface="Acta Bold" panose="02000503070000020004" pitchFamily="50" charset="0"/>
                <a:cs typeface="Aharoni" panose="02010803020104030203" pitchFamily="2" charset="-79"/>
              </a:rPr>
              <a:t>-serie leuk? Dan zijn deze boeken misschien ook wat voor jou!</a:t>
            </a:r>
            <a:r>
              <a:rPr lang="nl-NL" sz="1400" dirty="0">
                <a:solidFill>
                  <a:srgbClr val="00B050"/>
                </a:solidFill>
              </a:rPr>
              <a:t> </a:t>
            </a:r>
            <a:endParaRPr lang="nl-NL" dirty="0">
              <a:solidFill>
                <a:srgbClr val="00B050"/>
              </a:solidFill>
              <a:latin typeface="Acta Bold" panose="02000503070000020004" pitchFamily="50" charset="0"/>
              <a:cs typeface="Aharoni" panose="02010803020104030203" pitchFamily="2" charset="-79"/>
            </a:endParaRPr>
          </a:p>
        </p:txBody>
      </p:sp>
      <p:pic>
        <p:nvPicPr>
          <p:cNvPr id="13" name="Afbeelding 12" descr="Afbeelding met tekst, whiteboard&#10;&#10;Automatisch gegenereerde beschrijving">
            <a:extLst>
              <a:ext uri="{FF2B5EF4-FFF2-40B4-BE49-F238E27FC236}">
                <a16:creationId xmlns:a16="http://schemas.microsoft.com/office/drawing/2014/main" id="{9C34730E-F121-41F1-BE59-348E57BD8E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4764" y="1907746"/>
            <a:ext cx="1004654" cy="1549088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6E0F303C-099B-4D21-B112-B3302DB73B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309" y="1907747"/>
            <a:ext cx="1004237" cy="1549087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52E5A445-05E1-4F25-BBC0-401F0BD0D3D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335" y="1907747"/>
            <a:ext cx="1033114" cy="1569833"/>
          </a:xfrm>
          <a:prstGeom prst="rect">
            <a:avLst/>
          </a:prstGeom>
        </p:spPr>
      </p:pic>
      <p:pic>
        <p:nvPicPr>
          <p:cNvPr id="18" name="Afbeelding 17" descr="Afbeelding met tekst&#10;&#10;Automatisch gegenereerde beschrijving">
            <a:extLst>
              <a:ext uri="{FF2B5EF4-FFF2-40B4-BE49-F238E27FC236}">
                <a16:creationId xmlns:a16="http://schemas.microsoft.com/office/drawing/2014/main" id="{962C8F44-F10D-407F-A3A1-325A1AFE682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420" y="1907746"/>
            <a:ext cx="1019205" cy="1549088"/>
          </a:xfrm>
          <a:prstGeom prst="rect">
            <a:avLst/>
          </a:prstGeom>
        </p:spPr>
      </p:pic>
      <p:pic>
        <p:nvPicPr>
          <p:cNvPr id="19" name="Picture 14" descr="Niet openen - Mark Parisi">
            <a:hlinkClick r:id="rId7"/>
            <a:extLst>
              <a:ext uri="{FF2B5EF4-FFF2-40B4-BE49-F238E27FC236}">
                <a16:creationId xmlns:a16="http://schemas.microsoft.com/office/drawing/2014/main" id="{03B2D7D8-A5FC-4C9A-95D6-44D76A12AF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094" y="1904552"/>
            <a:ext cx="1013735" cy="1552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991C9152-40A2-4FC2-AFFC-71A15D3C9062}"/>
              </a:ext>
            </a:extLst>
          </p:cNvPr>
          <p:cNvSpPr txBox="1"/>
          <p:nvPr/>
        </p:nvSpPr>
        <p:spPr>
          <a:xfrm>
            <a:off x="2135980" y="3572748"/>
            <a:ext cx="4872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b="1" dirty="0"/>
              <a:t>Kijk voor meer leuke boeken op</a:t>
            </a:r>
          </a:p>
          <a:p>
            <a:pPr algn="ctr"/>
            <a:r>
              <a:rPr lang="nl-NL" sz="1400" b="1" dirty="0">
                <a:hlinkClick r:id="rId9"/>
              </a:rPr>
              <a:t>www.graphic-novels.nl</a:t>
            </a:r>
            <a:endParaRPr lang="nl-NL" sz="1400" b="1" dirty="0"/>
          </a:p>
        </p:txBody>
      </p:sp>
      <p:pic>
        <p:nvPicPr>
          <p:cNvPr id="21" name="Picture 2" descr="Graphic Novels">
            <a:extLst>
              <a:ext uri="{FF2B5EF4-FFF2-40B4-BE49-F238E27FC236}">
                <a16:creationId xmlns:a16="http://schemas.microsoft.com/office/drawing/2014/main" id="{CD4D419A-CD35-4FC4-82B3-9118936197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301" y="4082890"/>
            <a:ext cx="2339394" cy="366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01380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672</TotalTime>
  <Words>39</Words>
  <Application>Microsoft Office PowerPoint</Application>
  <PresentationFormat>Diavoorstelling (16:9)</PresentationFormat>
  <Paragraphs>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Acta Bold</vt:lpstr>
      <vt:lpstr>Acta Book</vt:lpstr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Company>Intermax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Marilou van Kaam</dc:creator>
  <cp:lastModifiedBy>Kaam, Marilou van</cp:lastModifiedBy>
  <cp:revision>37</cp:revision>
  <dcterms:created xsi:type="dcterms:W3CDTF">2019-02-27T13:21:38Z</dcterms:created>
  <dcterms:modified xsi:type="dcterms:W3CDTF">2022-04-12T12:46:23Z</dcterms:modified>
</cp:coreProperties>
</file>