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58C"/>
    <a:srgbClr val="315A74"/>
    <a:srgbClr val="C40000"/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2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hyperlink" Target="https://www.graphic-novels.nl/" TargetMode="External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BCFE107-8BD7-4239-BA9A-D905D728E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afel&#10;&#10;Automatisch gegenereerde beschrijving">
            <a:extLst>
              <a:ext uri="{FF2B5EF4-FFF2-40B4-BE49-F238E27FC236}">
                <a16:creationId xmlns:a16="http://schemas.microsoft.com/office/drawing/2014/main" id="{2776A006-B462-4A64-8B08-7E00AA7C1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158930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D2CC18F9-18D4-42AD-98F5-45A4EAD6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41480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Afbeelding 42">
            <a:extLst>
              <a:ext uri="{FF2B5EF4-FFF2-40B4-BE49-F238E27FC236}">
                <a16:creationId xmlns:a16="http://schemas.microsoft.com/office/drawing/2014/main" id="{41914B44-013E-4EDC-B18C-F994C02137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1490C8CD-8E7F-4B08-9367-7FB35B21BB87}"/>
              </a:ext>
            </a:extLst>
          </p:cNvPr>
          <p:cNvSpPr txBox="1">
            <a:spLocks/>
          </p:cNvSpPr>
          <p:nvPr/>
        </p:nvSpPr>
        <p:spPr>
          <a:xfrm>
            <a:off x="1894721" y="1011185"/>
            <a:ext cx="5354558" cy="368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Acta Bold" panose="02000503070000020004" pitchFamily="50" charset="0"/>
                <a:cs typeface="Aharoni" panose="02010803020104030203" pitchFamily="2" charset="-79"/>
              </a:rPr>
              <a:t>Gebruik deze handige plaatjes voor je presentatie:</a:t>
            </a:r>
            <a:endParaRPr lang="nl-NL" dirty="0">
              <a:latin typeface="Acta Book" panose="02000503070000020004" pitchFamily="50" charset="0"/>
            </a:endParaRPr>
          </a:p>
        </p:txBody>
      </p:sp>
      <p:sp>
        <p:nvSpPr>
          <p:cNvPr id="39" name="Ondertitel 2">
            <a:extLst>
              <a:ext uri="{FF2B5EF4-FFF2-40B4-BE49-F238E27FC236}">
                <a16:creationId xmlns:a16="http://schemas.microsoft.com/office/drawing/2014/main" id="{B7C2490A-2A22-4DF8-B5EC-D2A4526586C4}"/>
              </a:ext>
            </a:extLst>
          </p:cNvPr>
          <p:cNvSpPr txBox="1">
            <a:spLocks/>
          </p:cNvSpPr>
          <p:nvPr/>
        </p:nvSpPr>
        <p:spPr>
          <a:xfrm>
            <a:off x="3741954" y="4039202"/>
            <a:ext cx="1519405" cy="3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/>
              <a:t>Omslagen &amp; auteursfoto</a:t>
            </a:r>
          </a:p>
        </p:txBody>
      </p:sp>
      <p:pic>
        <p:nvPicPr>
          <p:cNvPr id="4" name="Afbeelding 3" descr="Afbeelding met persoon, vrouw, glimlachen, poseren&#10;&#10;Automatisch gegenereerde beschrijving">
            <a:extLst>
              <a:ext uri="{FF2B5EF4-FFF2-40B4-BE49-F238E27FC236}">
                <a16:creationId xmlns:a16="http://schemas.microsoft.com/office/drawing/2014/main" id="{79FE1AD4-70CF-4CB5-B119-47DBE41D0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827" y="2718713"/>
            <a:ext cx="1291970" cy="1504678"/>
          </a:xfrm>
          <a:prstGeom prst="rect">
            <a:avLst/>
          </a:prstGeom>
        </p:spPr>
      </p:pic>
      <p:pic>
        <p:nvPicPr>
          <p:cNvPr id="6" name="Afbeelding 5" descr="Afbeelding met voedsel, doos&#10;&#10;Automatisch gegenereerde beschrijving">
            <a:extLst>
              <a:ext uri="{FF2B5EF4-FFF2-40B4-BE49-F238E27FC236}">
                <a16:creationId xmlns:a16="http://schemas.microsoft.com/office/drawing/2014/main" id="{22F0B758-E0C1-49CF-9CD7-EF368B2AD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57" y="1488278"/>
            <a:ext cx="718422" cy="1109515"/>
          </a:xfrm>
          <a:prstGeom prst="rect">
            <a:avLst/>
          </a:prstGeom>
        </p:spPr>
      </p:pic>
      <p:pic>
        <p:nvPicPr>
          <p:cNvPr id="14" name="Afbeelding 13" descr="Afbeelding met doos, voedsel&#10;&#10;Automatisch gegenereerde beschrijving">
            <a:extLst>
              <a:ext uri="{FF2B5EF4-FFF2-40B4-BE49-F238E27FC236}">
                <a16:creationId xmlns:a16="http://schemas.microsoft.com/office/drawing/2014/main" id="{BF7E12CA-4591-4D48-8915-751D52BCD9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86" y="1493500"/>
            <a:ext cx="713406" cy="1104000"/>
          </a:xfrm>
          <a:prstGeom prst="rect">
            <a:avLst/>
          </a:prstGeom>
        </p:spPr>
      </p:pic>
      <p:pic>
        <p:nvPicPr>
          <p:cNvPr id="20" name="Afbeelding 19" descr="Afbeelding met doos, voedsel, teken&#10;&#10;Automatisch gegenereerde beschrijving">
            <a:extLst>
              <a:ext uri="{FF2B5EF4-FFF2-40B4-BE49-F238E27FC236}">
                <a16:creationId xmlns:a16="http://schemas.microsoft.com/office/drawing/2014/main" id="{3E7208DB-6FE1-4FDF-86BD-4E3DA1EA7C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07" y="1491965"/>
            <a:ext cx="718422" cy="1109903"/>
          </a:xfrm>
          <a:prstGeom prst="rect">
            <a:avLst/>
          </a:prstGeom>
        </p:spPr>
      </p:pic>
      <p:pic>
        <p:nvPicPr>
          <p:cNvPr id="22" name="Afbeelding 21" descr="Afbeelding met tekst, teken, vrachtwagen, geel&#10;&#10;Automatisch gegenereerde beschrijving">
            <a:extLst>
              <a:ext uri="{FF2B5EF4-FFF2-40B4-BE49-F238E27FC236}">
                <a16:creationId xmlns:a16="http://schemas.microsoft.com/office/drawing/2014/main" id="{D78C0290-69FB-46BD-A3F1-D294328E19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59" y="1488278"/>
            <a:ext cx="715796" cy="1105922"/>
          </a:xfrm>
          <a:prstGeom prst="rect">
            <a:avLst/>
          </a:prstGeom>
        </p:spPr>
      </p:pic>
      <p:pic>
        <p:nvPicPr>
          <p:cNvPr id="25" name="Afbeelding 24" descr="Afbeelding met doos, voedsel&#10;&#10;Automatisch gegenereerde beschrijving">
            <a:extLst>
              <a:ext uri="{FF2B5EF4-FFF2-40B4-BE49-F238E27FC236}">
                <a16:creationId xmlns:a16="http://schemas.microsoft.com/office/drawing/2014/main" id="{B94077E9-2A4B-4CFF-876C-2B8682F55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42" y="1481881"/>
            <a:ext cx="719938" cy="1112319"/>
          </a:xfrm>
          <a:prstGeom prst="rect">
            <a:avLst/>
          </a:prstGeom>
        </p:spPr>
      </p:pic>
      <p:pic>
        <p:nvPicPr>
          <p:cNvPr id="28" name="Afbeelding 27" descr="Afbeelding met voedsel&#10;&#10;Automatisch gegenereerde beschrijving">
            <a:extLst>
              <a:ext uri="{FF2B5EF4-FFF2-40B4-BE49-F238E27FC236}">
                <a16:creationId xmlns:a16="http://schemas.microsoft.com/office/drawing/2014/main" id="{DAA7DEB5-A729-4532-A78D-76BAEB1209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2" y="1481881"/>
            <a:ext cx="717681" cy="1112320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F80A5EAE-7978-4598-8590-3687D27285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25" y="2718359"/>
            <a:ext cx="739397" cy="1117546"/>
          </a:xfrm>
          <a:prstGeom prst="rect">
            <a:avLst/>
          </a:prstGeom>
        </p:spPr>
      </p:pic>
      <p:pic>
        <p:nvPicPr>
          <p:cNvPr id="10" name="Afbeelding 9" descr="Afbeelding met tekst, container&#10;&#10;Automatisch gegenereerde beschrijving">
            <a:extLst>
              <a:ext uri="{FF2B5EF4-FFF2-40B4-BE49-F238E27FC236}">
                <a16:creationId xmlns:a16="http://schemas.microsoft.com/office/drawing/2014/main" id="{9E429A0F-81F1-4162-AB9B-D4779EDC46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76" y="2718359"/>
            <a:ext cx="730703" cy="111754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8D4EAEF-B1B1-4BF4-ACAE-A3E6013CDC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95" y="2718360"/>
            <a:ext cx="736612" cy="1117546"/>
          </a:xfrm>
          <a:prstGeom prst="rect">
            <a:avLst/>
          </a:prstGeom>
        </p:spPr>
      </p:pic>
      <p:pic>
        <p:nvPicPr>
          <p:cNvPr id="17" name="Afbeelding 16" descr="Afbeelding met tekst&#10;&#10;Automatisch gegenereerde beschrijving">
            <a:extLst>
              <a:ext uri="{FF2B5EF4-FFF2-40B4-BE49-F238E27FC236}">
                <a16:creationId xmlns:a16="http://schemas.microsoft.com/office/drawing/2014/main" id="{109B5745-5704-4467-A3DA-C8F69DA770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53" y="2714269"/>
            <a:ext cx="721180" cy="1105922"/>
          </a:xfrm>
          <a:prstGeom prst="rect">
            <a:avLst/>
          </a:prstGeom>
        </p:spPr>
      </p:pic>
      <p:pic>
        <p:nvPicPr>
          <p:cNvPr id="21" name="Afbeelding 20" descr="Afbeelding met tekst&#10;&#10;Automatisch gegenereerde beschrijving">
            <a:extLst>
              <a:ext uri="{FF2B5EF4-FFF2-40B4-BE49-F238E27FC236}">
                <a16:creationId xmlns:a16="http://schemas.microsoft.com/office/drawing/2014/main" id="{C667E6F7-F2D2-499F-A1E4-DC994BB7BC2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2" y="2714269"/>
            <a:ext cx="768252" cy="1112319"/>
          </a:xfrm>
          <a:prstGeom prst="rect">
            <a:avLst/>
          </a:prstGeom>
        </p:spPr>
      </p:pic>
      <p:pic>
        <p:nvPicPr>
          <p:cNvPr id="26" name="Afbeelding 25" descr="Afbeelding met tekst, container&#10;&#10;Automatisch gegenereerde beschrijving">
            <a:extLst>
              <a:ext uri="{FF2B5EF4-FFF2-40B4-BE49-F238E27FC236}">
                <a16:creationId xmlns:a16="http://schemas.microsoft.com/office/drawing/2014/main" id="{B19DF306-C423-4561-9097-E52AE992CCC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96" y="2714269"/>
            <a:ext cx="721474" cy="1105922"/>
          </a:xfrm>
          <a:prstGeom prst="rect">
            <a:avLst/>
          </a:prstGeom>
        </p:spPr>
      </p:pic>
      <p:pic>
        <p:nvPicPr>
          <p:cNvPr id="30" name="Afbeelding 29" descr="Afbeelding met tekst&#10;&#10;Automatisch gegenereerde beschrijving">
            <a:extLst>
              <a:ext uri="{FF2B5EF4-FFF2-40B4-BE49-F238E27FC236}">
                <a16:creationId xmlns:a16="http://schemas.microsoft.com/office/drawing/2014/main" id="{115E1C71-533E-4BB0-9DF7-F50F838551D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22" y="1488278"/>
            <a:ext cx="739398" cy="1136933"/>
          </a:xfrm>
          <a:prstGeom prst="rect">
            <a:avLst/>
          </a:prstGeom>
        </p:spPr>
      </p:pic>
      <p:pic>
        <p:nvPicPr>
          <p:cNvPr id="33" name="Afbeelding 32" descr="Afbeelding met tekst&#10;&#10;Automatisch gegenereerde beschrijving">
            <a:extLst>
              <a:ext uri="{FF2B5EF4-FFF2-40B4-BE49-F238E27FC236}">
                <a16:creationId xmlns:a16="http://schemas.microsoft.com/office/drawing/2014/main" id="{48273804-971A-4565-ABC3-6B4ACBD224E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40" y="1480610"/>
            <a:ext cx="727887" cy="1113590"/>
          </a:xfrm>
          <a:prstGeom prst="rect">
            <a:avLst/>
          </a:prstGeom>
        </p:spPr>
      </p:pic>
      <p:pic>
        <p:nvPicPr>
          <p:cNvPr id="36" name="Afbeelding 3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99E011AD-6A50-473C-87A0-B3FD43F446D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67" y="1493073"/>
            <a:ext cx="702469" cy="1104000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2CD9A74-8057-487A-AE7A-F59FC8A1E59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75" y="1488278"/>
            <a:ext cx="718197" cy="111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26ECE3DF-7C2D-4E05-9F1C-DCD7D986C6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363CAD0-7769-4390-A8BD-F1A7472379D2}"/>
              </a:ext>
            </a:extLst>
          </p:cNvPr>
          <p:cNvSpPr txBox="1"/>
          <p:nvPr/>
        </p:nvSpPr>
        <p:spPr>
          <a:xfrm>
            <a:off x="1036322" y="1161723"/>
            <a:ext cx="724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latin typeface="Acta Bold" panose="02000503070000020004" pitchFamily="50" charset="0"/>
                <a:cs typeface="Aharoni" panose="02010803020104030203" pitchFamily="2" charset="-79"/>
              </a:rPr>
              <a:t>Vond je Dagboek van een muts leuk? Dan zijn deze boeken </a:t>
            </a:r>
          </a:p>
          <a:p>
            <a:pPr algn="ctr"/>
            <a:r>
              <a:rPr lang="nl-NL" sz="1600" dirty="0">
                <a:latin typeface="Acta Bold" panose="02000503070000020004" pitchFamily="50" charset="0"/>
                <a:cs typeface="Aharoni" panose="02010803020104030203" pitchFamily="2" charset="-79"/>
              </a:rPr>
              <a:t>misschien ook wat voor jou!</a:t>
            </a:r>
            <a:r>
              <a:rPr lang="nl-NL" sz="1600" dirty="0"/>
              <a:t> </a:t>
            </a:r>
            <a:endParaRPr lang="nl-NL" sz="1600" dirty="0">
              <a:latin typeface="Acta Bold" panose="02000503070000020004" pitchFamily="50" charset="0"/>
              <a:cs typeface="Aharoni" panose="02010803020104030203" pitchFamily="2" charset="-79"/>
            </a:endParaRPr>
          </a:p>
        </p:txBody>
      </p:sp>
      <p:pic>
        <p:nvPicPr>
          <p:cNvPr id="11" name="Afbeelding 10" descr="Afbeelding met doos, teken&#10;&#10;Automatisch gegenereerde beschrijving">
            <a:extLst>
              <a:ext uri="{FF2B5EF4-FFF2-40B4-BE49-F238E27FC236}">
                <a16:creationId xmlns:a16="http://schemas.microsoft.com/office/drawing/2014/main" id="{4BD012E0-4ACE-4027-A572-4C4C7D810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826" y="1751828"/>
            <a:ext cx="1079595" cy="1657948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A9B556E-A3E2-4D5D-885D-6ED1B2D39109}"/>
              </a:ext>
            </a:extLst>
          </p:cNvPr>
          <p:cNvSpPr txBox="1"/>
          <p:nvPr/>
        </p:nvSpPr>
        <p:spPr>
          <a:xfrm>
            <a:off x="2243335" y="3636884"/>
            <a:ext cx="4872037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/>
              <a:t>Kijk voor meer leuke boeken op</a:t>
            </a:r>
          </a:p>
          <a:p>
            <a:pPr algn="ctr"/>
            <a:r>
              <a:rPr lang="nl-NL" sz="1400" b="1" dirty="0">
                <a:hlinkClick r:id="rId4"/>
              </a:rPr>
              <a:t>www.graphic-novels.nl</a:t>
            </a:r>
            <a:endParaRPr lang="nl-NL" sz="1400" b="1" dirty="0"/>
          </a:p>
        </p:txBody>
      </p:sp>
      <p:pic>
        <p:nvPicPr>
          <p:cNvPr id="13" name="Picture 2" descr="Graphic Novels">
            <a:extLst>
              <a:ext uri="{FF2B5EF4-FFF2-40B4-BE49-F238E27FC236}">
                <a16:creationId xmlns:a16="http://schemas.microsoft.com/office/drawing/2014/main" id="{25B73C5B-20C5-4F9F-9568-4B9BF502E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56" y="4172426"/>
            <a:ext cx="2339394" cy="3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A14E9CD-5A91-415E-95F2-9DEE1C2F80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37" y="1746076"/>
            <a:ext cx="1175631" cy="1650927"/>
          </a:xfrm>
          <a:prstGeom prst="rect">
            <a:avLst/>
          </a:prstGeom>
        </p:spPr>
      </p:pic>
      <p:pic>
        <p:nvPicPr>
          <p:cNvPr id="15" name="Afbeelding 1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86B980BD-A086-4221-9E92-331E535A68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43" y="1758819"/>
            <a:ext cx="1080580" cy="1666161"/>
          </a:xfrm>
          <a:prstGeom prst="rect">
            <a:avLst/>
          </a:prstGeom>
        </p:spPr>
      </p:pic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DA95F65B-62DC-439B-875D-BEAF4276B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82" y="1746076"/>
            <a:ext cx="1096231" cy="166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96A0E74-5F74-49C5-9DC8-4E83CD0CA1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05" y="1758819"/>
            <a:ext cx="1096507" cy="16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73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46</Words>
  <Application>Microsoft Office PowerPoint</Application>
  <PresentationFormat>Diavoorstelling (16:9)</PresentationFormat>
  <Paragraphs>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Acta Bold</vt:lpstr>
      <vt:lpstr>Acta Book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50</cp:revision>
  <dcterms:created xsi:type="dcterms:W3CDTF">2019-02-27T13:21:38Z</dcterms:created>
  <dcterms:modified xsi:type="dcterms:W3CDTF">2022-04-07T10:21:40Z</dcterms:modified>
</cp:coreProperties>
</file>