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1" autoAdjust="0"/>
  </p:normalViewPr>
  <p:slideViewPr>
    <p:cSldViewPr>
      <p:cViewPr varScale="1">
        <p:scale>
          <a:sx n="112" d="100"/>
          <a:sy n="112" d="100"/>
        </p:scale>
        <p:origin x="7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52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27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3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42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9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05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87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4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4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930C-F742-4553-9F99-3BC97982B735}" type="datetimeFigureOut">
              <a:rPr lang="nl-NL" smtClean="0"/>
              <a:t>07-04-2022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1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graphic-novels.nl/" TargetMode="External"/><Relationship Id="rId7" Type="http://schemas.openxmlformats.org/officeDocument/2006/relationships/hyperlink" Target="https://www.graphic-novels.nl/boek/niet-openen/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hyperlink" Target="https://www.graphic-novels.nl/boek/sam-en-de-schaduwridders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402452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kantoor.local\homedata\kaamm\Mijn Documenten\Niek de Groot_powerpoint_pa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74668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513" cy="5164138"/>
          </a:xfr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048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/>
              <a:t>Gebruik deze handige plaatjes voor je presentatie:</a:t>
            </a:r>
          </a:p>
        </p:txBody>
      </p:sp>
      <p:pic>
        <p:nvPicPr>
          <p:cNvPr id="2050" name="Picture 2" descr="Q:\De Fontein\Kind en Jeugd\Auteurs\Peirce, Lincoln\1. Niek de Groot brokkenpiloot\omslag\Peirce_01 Niek de Groot Brokkenpiloot_def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7795"/>
            <a:ext cx="939885" cy="14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De Fontein\Kind en Jeugd\Auteurs\Peirce, Lincoln\2. Niek de Groot flikt het m weer\omslag\Peirce_02 Niek de Groot Flikt het 'm weer d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42" y="1483599"/>
            <a:ext cx="942266" cy="14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De Fontein\Kind en Jeugd\Auteurs\Peirce, Lincoln\3. Niek de Groot lekker bezig!\omslag\Peirce_03 Niek de Groot Lekker Bezig! D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04" y="1483598"/>
            <a:ext cx="939624" cy="14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Q:\De Fontein\Kind en Jeugd\Auteurs\Peirce, Lincoln\4. Niek de Groot kladt erop los\omslag\Peirce_04 Niek de Groot kladt erop los DE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82" y="1483598"/>
            <a:ext cx="941766" cy="14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:\De Fontein\Kind en Jeugd\Auteurs\Peirce, Lincoln\5. Niek de Groot draait door\omslag\Peirce_05 Niek de Groot draait do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75" y="1488792"/>
            <a:ext cx="940193" cy="14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Q:\De Fontein\Kind en Jeugd\Auteurs\Peirce, Lincoln\6. Niek de Groot in topvorm\omslag\Peirce_06 Niek de Groot in topvor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42" y="1483598"/>
            <a:ext cx="939646" cy="14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:\De Fontein\Kind en Jeugd\Auteurs\Peirce, Lincoln\7. Niek de Groot gaat uit zijn dak\omslag\Peirce_07 Niek de Groot gaat uit zijn dak_150dpi 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1478404"/>
            <a:ext cx="942926" cy="14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Q:\De Fontein\Kind en Jeugd\Auteurs\Peirce, Lincoln\8. Niek de Groot slaat toe\omslag\Peirce_08 Niekde Groot slaat toe_voorplat_RG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70" y="3147814"/>
            <a:ext cx="934294" cy="14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:\De Fontein\Kind en Jeugd\Auteurs\Peirce, Lincoln\fc 1_Niek de Groot en zijn vrienden\omslag\Niek en vrienden_voorplat_150dp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96" y="3152058"/>
            <a:ext cx="939143" cy="14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Q:\De Fontein\Kind en Jeugd\Auteurs\Peirce, Lincoln\fc 2_Niek de Groot baas boven baas\omslag\Peirce_Niek fc2_voorplat 150 rg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12" y="3147814"/>
            <a:ext cx="941618" cy="1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68266D6F-5A2E-447E-A925-53A0C3D342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3" y="3126068"/>
            <a:ext cx="956080" cy="1452779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184A554-A811-4B9C-876F-B7395C803A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48" y="3126068"/>
            <a:ext cx="941533" cy="14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kantoor.local\homedata\kaamm\Mijn Documenten\Niek de Groot_powerpoint_pa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incoln Pei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59" y="105958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186099" y="379588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auteursfoto Lincoln </a:t>
            </a:r>
            <a:r>
              <a:rPr lang="nl-NL" dirty="0" err="1"/>
              <a:t>Peirce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72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513" cy="5164138"/>
          </a:xfrm>
        </p:spPr>
      </p:pic>
      <p:sp>
        <p:nvSpPr>
          <p:cNvPr id="5" name="Tekstvak 4"/>
          <p:cNvSpPr txBox="1"/>
          <p:nvPr/>
        </p:nvSpPr>
        <p:spPr>
          <a:xfrm>
            <a:off x="2210592" y="553711"/>
            <a:ext cx="599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rgbClr val="00B050"/>
                </a:solidFill>
                <a:cs typeface="Aharoni" panose="02010803020104030203" pitchFamily="2" charset="-79"/>
              </a:rPr>
              <a:t>Als je Niek de Groot leuk vindt, dan vind je deze boeken ook leuk!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46760" y="3397861"/>
            <a:ext cx="487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3"/>
              </a:rPr>
              <a:t>www.graphic-novels.nl</a:t>
            </a:r>
            <a:endParaRPr lang="nl-NL" sz="1400" b="1" dirty="0"/>
          </a:p>
        </p:txBody>
      </p:sp>
      <p:pic>
        <p:nvPicPr>
          <p:cNvPr id="7" name="Picture 2" descr="Graphic Nov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1" y="3933403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am en de schaduwridders - Lincoln Peir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62" y="1520398"/>
            <a:ext cx="1005526" cy="15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Niet openen - Mark Paris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17" y="1520399"/>
            <a:ext cx="1013735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D2CC628-0AEF-4EAF-8EC9-5F631AADFA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75" y="1520398"/>
            <a:ext cx="1018107" cy="156983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D8C93BE-AD9E-452D-B8AD-0D8C148A2C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59" y="1520397"/>
            <a:ext cx="1004237" cy="154908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C1C1C4-D152-4962-BC9B-8C02F65804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73" y="1539129"/>
            <a:ext cx="1104545" cy="15511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1B8466B-D1B1-4819-869B-D5259F61AC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85" y="1520397"/>
            <a:ext cx="1033114" cy="15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38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</Words>
  <Application>Microsoft Office PowerPoint</Application>
  <PresentationFormat>Diavoorstelling (16:9)</PresentationFormat>
  <Paragraphs>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Veen Bosch &amp; Keuning uitgeversgroep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Kaam, Marilou van</dc:creator>
  <cp:lastModifiedBy>Kaam, Marilou van</cp:lastModifiedBy>
  <cp:revision>9</cp:revision>
  <dcterms:created xsi:type="dcterms:W3CDTF">2019-05-02T14:46:29Z</dcterms:created>
  <dcterms:modified xsi:type="dcterms:W3CDTF">2022-04-07T10:27:49Z</dcterms:modified>
</cp:coreProperties>
</file>