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2275"/>
    <a:srgbClr val="D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51" autoAdjust="0"/>
  </p:normalViewPr>
  <p:slideViewPr>
    <p:cSldViewPr>
      <p:cViewPr varScale="1">
        <p:scale>
          <a:sx n="107" d="100"/>
          <a:sy n="107" d="100"/>
        </p:scale>
        <p:origin x="-84" y="-6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40FD2-703D-4826-9233-BE6F26B4B7D1}" type="datetimeFigureOut">
              <a:rPr lang="nl-NL" smtClean="0"/>
              <a:t>12-6-2019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9F0ED-E1EF-474A-8943-C801A2732E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9169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C9F0ED-E1EF-474A-8943-C801A2732E11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112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930C-F742-4553-9F99-3BC97982B735}" type="datetimeFigureOut">
              <a:rPr lang="nl-NL" smtClean="0"/>
              <a:t>12-6-2019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6681-D794-4269-8FBC-3A97504CB8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0525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930C-F742-4553-9F99-3BC97982B735}" type="datetimeFigureOut">
              <a:rPr lang="nl-NL" smtClean="0"/>
              <a:t>12-6-2019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6681-D794-4269-8FBC-3A97504CB8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3277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930C-F742-4553-9F99-3BC97982B735}" type="datetimeFigureOut">
              <a:rPr lang="nl-NL" smtClean="0"/>
              <a:t>12-6-2019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6681-D794-4269-8FBC-3A97504CB8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6346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930C-F742-4553-9F99-3BC97982B735}" type="datetimeFigureOut">
              <a:rPr lang="nl-NL" smtClean="0"/>
              <a:t>12-6-2019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6681-D794-4269-8FBC-3A97504CB8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7421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930C-F742-4553-9F99-3BC97982B735}" type="datetimeFigureOut">
              <a:rPr lang="nl-NL" smtClean="0"/>
              <a:t>12-6-2019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6681-D794-4269-8FBC-3A97504CB8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6980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930C-F742-4553-9F99-3BC97982B735}" type="datetimeFigureOut">
              <a:rPr lang="nl-NL" smtClean="0"/>
              <a:t>12-6-2019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6681-D794-4269-8FBC-3A97504CB8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6051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930C-F742-4553-9F99-3BC97982B735}" type="datetimeFigureOut">
              <a:rPr lang="nl-NL" smtClean="0"/>
              <a:t>12-6-2019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6681-D794-4269-8FBC-3A97504CB8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6873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930C-F742-4553-9F99-3BC97982B735}" type="datetimeFigureOut">
              <a:rPr lang="nl-NL" smtClean="0"/>
              <a:t>12-6-2019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6681-D794-4269-8FBC-3A97504CB8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7978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930C-F742-4553-9F99-3BC97982B735}" type="datetimeFigureOut">
              <a:rPr lang="nl-NL" smtClean="0"/>
              <a:t>12-6-2019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6681-D794-4269-8FBC-3A97504CB8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4443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930C-F742-4553-9F99-3BC97982B735}" type="datetimeFigureOut">
              <a:rPr lang="nl-NL" smtClean="0"/>
              <a:t>12-6-2019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6681-D794-4269-8FBC-3A97504CB8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38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930C-F742-4553-9F99-3BC97982B735}" type="datetimeFigureOut">
              <a:rPr lang="nl-NL" smtClean="0"/>
              <a:t>12-6-2019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6681-D794-4269-8FBC-3A97504CB8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4144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4930C-F742-4553-9F99-3BC97982B735}" type="datetimeFigureOut">
              <a:rPr lang="nl-NL" smtClean="0"/>
              <a:t>12-6-2019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56681-D794-4269-8FBC-3A97504CB8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3124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raphic-novels.nl/boek/kapitein-onderbroek-en-het-penibele-plan-van-professor-poepiebroek/" TargetMode="External"/><Relationship Id="rId13" Type="http://schemas.openxmlformats.org/officeDocument/2006/relationships/image" Target="../media/image17.png"/><Relationship Id="rId3" Type="http://schemas.openxmlformats.org/officeDocument/2006/relationships/image" Target="../media/image3.jpg"/><Relationship Id="rId7" Type="http://schemas.openxmlformats.org/officeDocument/2006/relationships/image" Target="../media/image14.png"/><Relationship Id="rId12" Type="http://schemas.openxmlformats.org/officeDocument/2006/relationships/hyperlink" Target="https://www.graphic-novels.nl/boek/stank-voor-dank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raphic-novels.nl/boek/vet-koel/" TargetMode="External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5" Type="http://schemas.openxmlformats.org/officeDocument/2006/relationships/image" Target="../media/image19.jpeg"/><Relationship Id="rId10" Type="http://schemas.openxmlformats.org/officeDocument/2006/relationships/hyperlink" Target="https://www.graphic-novels.nl/boek/sam-en-de-schaduwridders/" TargetMode="External"/><Relationship Id="rId4" Type="http://schemas.openxmlformats.org/officeDocument/2006/relationships/hyperlink" Target="https://www.graphic-novels.nl/" TargetMode="External"/><Relationship Id="rId9" Type="http://schemas.openxmlformats.org/officeDocument/2006/relationships/image" Target="../media/image15.png"/><Relationship Id="rId1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="" xmlns:a16="http://schemas.microsoft.com/office/drawing/2014/main" id="{CD9EC6FF-B9B5-4E03-BFE6-6D02F4BD6F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Ondertitel 2"/>
          <p:cNvSpPr txBox="1">
            <a:spLocks/>
          </p:cNvSpPr>
          <p:nvPr/>
        </p:nvSpPr>
        <p:spPr>
          <a:xfrm>
            <a:off x="1507881" y="910004"/>
            <a:ext cx="6128239" cy="3323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dirty="0"/>
              <a:t>Tekst hier</a:t>
            </a:r>
          </a:p>
        </p:txBody>
      </p:sp>
    </p:spTree>
    <p:extLst>
      <p:ext uri="{BB962C8B-B14F-4D97-AF65-F5344CB8AC3E}">
        <p14:creationId xmlns:p14="http://schemas.microsoft.com/office/powerpoint/2010/main" val="402452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="" xmlns:a16="http://schemas.microsoft.com/office/drawing/2014/main" id="{C57B10FA-9CE4-4668-A05A-77269C3C21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Ondertitel 2"/>
          <p:cNvSpPr txBox="1">
            <a:spLocks/>
          </p:cNvSpPr>
          <p:nvPr/>
        </p:nvSpPr>
        <p:spPr>
          <a:xfrm>
            <a:off x="1507881" y="910004"/>
            <a:ext cx="6128239" cy="3323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dirty="0"/>
              <a:t>Tekst hier</a:t>
            </a:r>
          </a:p>
        </p:txBody>
      </p:sp>
    </p:spTree>
    <p:extLst>
      <p:ext uri="{BB962C8B-B14F-4D97-AF65-F5344CB8AC3E}">
        <p14:creationId xmlns:p14="http://schemas.microsoft.com/office/powerpoint/2010/main" val="174668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="" xmlns:a16="http://schemas.microsoft.com/office/drawing/2014/main" id="{E41DE7B8-0B19-4839-B970-6A31D6598F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Ondertitel 2"/>
          <p:cNvSpPr txBox="1">
            <a:spLocks/>
          </p:cNvSpPr>
          <p:nvPr/>
        </p:nvSpPr>
        <p:spPr>
          <a:xfrm>
            <a:off x="1507881" y="910004"/>
            <a:ext cx="6128239" cy="3323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dirty="0"/>
              <a:t>Tekst hier</a:t>
            </a:r>
          </a:p>
        </p:txBody>
      </p:sp>
    </p:spTree>
    <p:extLst>
      <p:ext uri="{BB962C8B-B14F-4D97-AF65-F5344CB8AC3E}">
        <p14:creationId xmlns:p14="http://schemas.microsoft.com/office/powerpoint/2010/main" val="340487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="" xmlns:a16="http://schemas.microsoft.com/office/drawing/2014/main" id="{51A6690C-FA5D-4222-A793-7E5E641703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Ondertitel 2"/>
          <p:cNvSpPr txBox="1">
            <a:spLocks/>
          </p:cNvSpPr>
          <p:nvPr/>
        </p:nvSpPr>
        <p:spPr>
          <a:xfrm>
            <a:off x="1507881" y="910004"/>
            <a:ext cx="6128239" cy="3323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1800" dirty="0"/>
              <a:t>Gebruik deze handige plaatjes voor je presentatie: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="" xmlns:a16="http://schemas.microsoft.com/office/drawing/2014/main" id="{AEA2F281-88F1-4FF9-B4BF-04BEE4FE97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910" y="1582770"/>
            <a:ext cx="1632324" cy="2505726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="" xmlns:a16="http://schemas.microsoft.com/office/drawing/2014/main" id="{95C82604-EB93-47B4-A171-93E1E40CC8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376" y="1562559"/>
            <a:ext cx="1632324" cy="250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13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="" xmlns:a16="http://schemas.microsoft.com/office/drawing/2014/main" id="{C8BA0291-81EB-454D-AB78-DCF2FFAD41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133" y="136686"/>
            <a:ext cx="1723639" cy="1764841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647" y="1992722"/>
            <a:ext cx="3862593" cy="252206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-25461"/>
            <a:ext cx="1863083" cy="208913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293885"/>
            <a:ext cx="2221997" cy="1959868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62" y="1419622"/>
            <a:ext cx="1987471" cy="202257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029" y="3579862"/>
            <a:ext cx="2174364" cy="1499835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5" y="3312982"/>
            <a:ext cx="1582796" cy="118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72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="" xmlns:a16="http://schemas.microsoft.com/office/drawing/2014/main" id="{A9B19BD3-AB78-4E53-BD5F-F2207CB121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2210592" y="553711"/>
            <a:ext cx="5169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400" b="1" dirty="0">
                <a:solidFill>
                  <a:srgbClr val="452275"/>
                </a:solidFill>
                <a:cs typeface="Aharoni" panose="02010803020104030203" pitchFamily="2" charset="-79"/>
              </a:rPr>
              <a:t>Als je Slimme Rik leuk vindt, dan vind je deze boeken ook leuk!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2246760" y="3397861"/>
            <a:ext cx="4872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/>
              <a:t>Kijk voor meer leuke boeken op</a:t>
            </a:r>
          </a:p>
          <a:p>
            <a:pPr algn="ctr"/>
            <a:r>
              <a:rPr lang="nl-NL" sz="1400" b="1" dirty="0">
                <a:hlinkClick r:id="rId4"/>
              </a:rPr>
              <a:t>www.graphic-novels.nl</a:t>
            </a:r>
            <a:endParaRPr lang="nl-NL" sz="1400" b="1" dirty="0"/>
          </a:p>
        </p:txBody>
      </p:sp>
      <p:pic>
        <p:nvPicPr>
          <p:cNvPr id="7" name="Picture 2" descr="Graphic Novel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081" y="3933403"/>
            <a:ext cx="2339394" cy="36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Vet koel - Jeff Kinney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276" y="1520399"/>
            <a:ext cx="1009614" cy="155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Kapitein Onderbroek en het penibele plan van professor Poepiebroek - Dav Pilkey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798" y="1520399"/>
            <a:ext cx="1017890" cy="155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Sam en de schaduwridders - Lincoln Peirce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562" y="1520398"/>
            <a:ext cx="1005526" cy="155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Stank voor dank - Rachel RenÃ©e Russell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228" y="1520399"/>
            <a:ext cx="1017889" cy="155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Q:\De Fontein\Kind en Jeugd\Auteurs\Reynolds, Aaron\Hannes 2\omslag\Hannes_Hunebed_2_150dpi_RGB-voor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346" y="1520399"/>
            <a:ext cx="1101078" cy="156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Afbeelding 15">
            <a:extLst>
              <a:ext uri="{FF2B5EF4-FFF2-40B4-BE49-F238E27FC236}">
                <a16:creationId xmlns="" xmlns:a16="http://schemas.microsoft.com/office/drawing/2014/main" id="{DE2A2A8E-FA4F-45D5-9E32-38ED0E92C5E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133" y="1526166"/>
            <a:ext cx="1017889" cy="154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06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37</Words>
  <Application>Microsoft Office PowerPoint</Application>
  <PresentationFormat>Diavoorstelling (16:9)</PresentationFormat>
  <Paragraphs>8</Paragraphs>
  <Slides>6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7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Veen Bosch &amp; Keuning uitgeversgroep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Kaam, Marilou van</dc:creator>
  <cp:lastModifiedBy>Kaam, Marilou van</cp:lastModifiedBy>
  <cp:revision>11</cp:revision>
  <dcterms:created xsi:type="dcterms:W3CDTF">2019-05-02T14:46:29Z</dcterms:created>
  <dcterms:modified xsi:type="dcterms:W3CDTF">2019-06-12T10:26:44Z</dcterms:modified>
</cp:coreProperties>
</file>