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am, Marilou van" initials="KMv" lastIdx="1" clrIdx="0">
    <p:extLst>
      <p:ext uri="{19B8F6BF-5375-455C-9EA6-DF929625EA0E}">
        <p15:presenceInfo xmlns:p15="http://schemas.microsoft.com/office/powerpoint/2012/main" userId="S::mvankaam@uitgeverijdefontein.nl::ef3a48c8-f7b0-48aa-80ee-7714e0e4a4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CFEF"/>
    <a:srgbClr val="6BE1F5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2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33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9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79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1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1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2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7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5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9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15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1.jp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www.graphic-novels.nl/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hyperlink" Target="https://www.graphic-novels.nl/boek/sam-en-de-schaduwridders/" TargetMode="External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5AFE828-BA01-487C-AF8A-1D6BAA45D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299010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9BCA964-1DB8-4218-9BF3-5005A092C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158930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180D645-22CF-4B1A-A0A1-84AAB4CD7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341480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F5BD1C6-71AD-4ED5-BB53-646F0582B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6"/>
            <a:ext cx="9144000" cy="51435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470454" y="1017656"/>
            <a:ext cx="425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>
                <a:latin typeface="Aharoni" panose="02010803020104030203" pitchFamily="2" charset="-79"/>
                <a:cs typeface="Aharoni" panose="02010803020104030203" pitchFamily="2" charset="-79"/>
              </a:rPr>
              <a:t>Gebruik deze handige plaatjes voor je presentatie: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47A7E4A-4270-4FEA-9EEE-B001144C2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61" y="1663987"/>
            <a:ext cx="772336" cy="118492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578EA41-BE58-4DFF-B70A-27F0F6F2BA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69" y="1664614"/>
            <a:ext cx="740692" cy="118367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ECB96EB-78B1-4C7E-A42B-DC16BD2BA2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08" y="1663987"/>
            <a:ext cx="751862" cy="117779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BDA89F1F-D4F9-4A7F-B13D-8AE21E56E4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63" y="1648646"/>
            <a:ext cx="760613" cy="1189537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45B23E58-E2B5-46C3-B1E9-816B1AF797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793" y="1656317"/>
            <a:ext cx="756955" cy="1182291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6DA9CCF4-DDE0-4E23-9BCD-F409C70CA4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06" y="1639250"/>
            <a:ext cx="760284" cy="1189536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F8D41144-66AF-44D5-A9F0-FFB527E606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18" y="1639250"/>
            <a:ext cx="743413" cy="1164798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76B7BBAC-72CA-47A4-BF3B-BAE31748E1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59" y="1640931"/>
            <a:ext cx="772470" cy="1187855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8B79C104-CFCB-4A25-9C14-F835CE89CE9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08" y="1656317"/>
            <a:ext cx="742018" cy="1175910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14614774-3BC0-4E8A-A160-9E0D338FEE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05" y="1661049"/>
            <a:ext cx="771041" cy="1183674"/>
          </a:xfrm>
          <a:prstGeom prst="rect">
            <a:avLst/>
          </a:prstGeom>
        </p:spPr>
      </p:pic>
      <p:pic>
        <p:nvPicPr>
          <p:cNvPr id="1025" name="Afbeelding 1024">
            <a:extLst>
              <a:ext uri="{FF2B5EF4-FFF2-40B4-BE49-F238E27FC236}">
                <a16:creationId xmlns:a16="http://schemas.microsoft.com/office/drawing/2014/main" id="{20728CD2-715D-4B96-A59C-C0FCFA379E8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49" y="3037877"/>
            <a:ext cx="766791" cy="1177798"/>
          </a:xfrm>
          <a:prstGeom prst="rect">
            <a:avLst/>
          </a:prstGeom>
        </p:spPr>
      </p:pic>
      <p:pic>
        <p:nvPicPr>
          <p:cNvPr id="1029" name="Afbeelding 1028">
            <a:extLst>
              <a:ext uri="{FF2B5EF4-FFF2-40B4-BE49-F238E27FC236}">
                <a16:creationId xmlns:a16="http://schemas.microsoft.com/office/drawing/2014/main" id="{3E80F272-9613-49DD-A2DD-FB2960424BD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67" y="3037877"/>
            <a:ext cx="766518" cy="1177798"/>
          </a:xfrm>
          <a:prstGeom prst="rect">
            <a:avLst/>
          </a:prstGeom>
        </p:spPr>
      </p:pic>
      <p:pic>
        <p:nvPicPr>
          <p:cNvPr id="1031" name="Afbeelding 1030">
            <a:extLst>
              <a:ext uri="{FF2B5EF4-FFF2-40B4-BE49-F238E27FC236}">
                <a16:creationId xmlns:a16="http://schemas.microsoft.com/office/drawing/2014/main" id="{DE1CB538-7F57-4DC6-ABE9-43CD82C9F4B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06" y="3029331"/>
            <a:ext cx="774243" cy="1189536"/>
          </a:xfrm>
          <a:prstGeom prst="rect">
            <a:avLst/>
          </a:prstGeom>
        </p:spPr>
      </p:pic>
      <p:pic>
        <p:nvPicPr>
          <p:cNvPr id="1033" name="Afbeelding 1032">
            <a:extLst>
              <a:ext uri="{FF2B5EF4-FFF2-40B4-BE49-F238E27FC236}">
                <a16:creationId xmlns:a16="http://schemas.microsoft.com/office/drawing/2014/main" id="{7B394BC4-1C77-404E-8B71-D314341C540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569" y="3037878"/>
            <a:ext cx="762157" cy="1177798"/>
          </a:xfrm>
          <a:prstGeom prst="rect">
            <a:avLst/>
          </a:prstGeom>
        </p:spPr>
      </p:pic>
      <p:pic>
        <p:nvPicPr>
          <p:cNvPr id="1035" name="Afbeelding 1034">
            <a:extLst>
              <a:ext uri="{FF2B5EF4-FFF2-40B4-BE49-F238E27FC236}">
                <a16:creationId xmlns:a16="http://schemas.microsoft.com/office/drawing/2014/main" id="{B5FBB457-0556-4228-BB3D-6B2BD1C4285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37" y="3037877"/>
            <a:ext cx="758688" cy="1177798"/>
          </a:xfrm>
          <a:prstGeom prst="rect">
            <a:avLst/>
          </a:prstGeom>
        </p:spPr>
      </p:pic>
      <p:pic>
        <p:nvPicPr>
          <p:cNvPr id="1037" name="Afbeelding 1036">
            <a:extLst>
              <a:ext uri="{FF2B5EF4-FFF2-40B4-BE49-F238E27FC236}">
                <a16:creationId xmlns:a16="http://schemas.microsoft.com/office/drawing/2014/main" id="{90AEDFCC-CB29-4040-B823-914E404DE07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23" y="3037877"/>
            <a:ext cx="771041" cy="1198581"/>
          </a:xfrm>
          <a:prstGeom prst="rect">
            <a:avLst/>
          </a:prstGeom>
        </p:spPr>
      </p:pic>
      <p:sp>
        <p:nvSpPr>
          <p:cNvPr id="1040" name="Tekstvak 1039">
            <a:extLst>
              <a:ext uri="{FF2B5EF4-FFF2-40B4-BE49-F238E27FC236}">
                <a16:creationId xmlns:a16="http://schemas.microsoft.com/office/drawing/2014/main" id="{726B4C2E-B94B-4338-83C7-19562FFDC0C9}"/>
              </a:ext>
            </a:extLst>
          </p:cNvPr>
          <p:cNvSpPr txBox="1"/>
          <p:nvPr/>
        </p:nvSpPr>
        <p:spPr>
          <a:xfrm>
            <a:off x="3992364" y="4295359"/>
            <a:ext cx="115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Omslagen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57B268A-2234-4AE3-89FB-D8EE8CF015E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62" y="3033383"/>
            <a:ext cx="766655" cy="1182292"/>
          </a:xfrm>
          <a:prstGeom prst="rect">
            <a:avLst/>
          </a:prstGeom>
        </p:spPr>
      </p:pic>
      <p:pic>
        <p:nvPicPr>
          <p:cNvPr id="5" name="Afbeelding 4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9D048B64-0F91-4FA0-BA7F-51AF87F87BB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02" y="3042089"/>
            <a:ext cx="755425" cy="116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0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7CFADDA-D953-4969-B0D1-672B21E50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6" name="Picture 2" descr="Jeff Kinney">
            <a:extLst>
              <a:ext uri="{FF2B5EF4-FFF2-40B4-BE49-F238E27FC236}">
                <a16:creationId xmlns:a16="http://schemas.microsoft.com/office/drawing/2014/main" id="{9B8A17BB-0736-4AC2-857D-EA9F033B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94" y="1285438"/>
            <a:ext cx="2335212" cy="257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B690BFE-8D1C-418F-BAB7-52207C408748}"/>
              </a:ext>
            </a:extLst>
          </p:cNvPr>
          <p:cNvSpPr txBox="1"/>
          <p:nvPr/>
        </p:nvSpPr>
        <p:spPr>
          <a:xfrm>
            <a:off x="3923930" y="4298359"/>
            <a:ext cx="129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Auteursfoto</a:t>
            </a:r>
          </a:p>
        </p:txBody>
      </p:sp>
    </p:spTree>
    <p:extLst>
      <p:ext uri="{BB962C8B-B14F-4D97-AF65-F5344CB8AC3E}">
        <p14:creationId xmlns:p14="http://schemas.microsoft.com/office/powerpoint/2010/main" val="174828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DB13C47-FFAE-4D9F-9C94-838E493AF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3FDE37F-659F-4FA9-8A42-8EAD9B2566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055">
            <a:off x="5746507" y="1394249"/>
            <a:ext cx="1841245" cy="286148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08DD56C-F502-489B-8F9C-CCD59499EC85}"/>
              </a:ext>
            </a:extLst>
          </p:cNvPr>
          <p:cNvSpPr txBox="1"/>
          <p:nvPr/>
        </p:nvSpPr>
        <p:spPr>
          <a:xfrm>
            <a:off x="1411330" y="1602254"/>
            <a:ext cx="3648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Wil je meer weten over Bram en zijn beste vriend Theo? Lees dan ook </a:t>
            </a:r>
            <a:r>
              <a:rPr lang="nl-NL" sz="2400" i="1" dirty="0"/>
              <a:t>Logboek van Theo Thorbecke!</a:t>
            </a:r>
            <a:endParaRPr lang="nl-NL" sz="2400" dirty="0"/>
          </a:p>
        </p:txBody>
      </p:sp>
      <p:pic>
        <p:nvPicPr>
          <p:cNvPr id="9" name="Graphic 8" descr="Pijl: curve linksom">
            <a:extLst>
              <a:ext uri="{FF2B5EF4-FFF2-40B4-BE49-F238E27FC236}">
                <a16:creationId xmlns:a16="http://schemas.microsoft.com/office/drawing/2014/main" id="{C85563F0-39BC-416D-B0AB-3D82706F2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659096">
            <a:off x="3770541" y="2349186"/>
            <a:ext cx="1741145" cy="174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5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F6927A8-3823-4755-8845-45A7ED12A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AF68062-2556-4C5B-B345-1F05EF1CDD9F}"/>
              </a:ext>
            </a:extLst>
          </p:cNvPr>
          <p:cNvSpPr txBox="1"/>
          <p:nvPr/>
        </p:nvSpPr>
        <p:spPr>
          <a:xfrm>
            <a:off x="3114492" y="932084"/>
            <a:ext cx="50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latin typeface="Aharoni" panose="02010803020104030203" pitchFamily="2" charset="-79"/>
                <a:cs typeface="Aharoni" panose="02010803020104030203" pitchFamily="2" charset="-79"/>
              </a:rPr>
              <a:t>Als je Het leven van een Loser leuk vindt, dan vind je deze boeken ook leuk!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A419363-F0FA-4922-9033-067BF8FC272D}"/>
              </a:ext>
            </a:extLst>
          </p:cNvPr>
          <p:cNvSpPr txBox="1"/>
          <p:nvPr/>
        </p:nvSpPr>
        <p:spPr>
          <a:xfrm>
            <a:off x="2246760" y="3450613"/>
            <a:ext cx="4872037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/>
              <a:t>Kijk voor meer leuke boeken op</a:t>
            </a:r>
          </a:p>
          <a:p>
            <a:pPr algn="ctr"/>
            <a:r>
              <a:rPr lang="nl-NL" sz="1400" b="1" dirty="0">
                <a:hlinkClick r:id="rId3"/>
              </a:rPr>
              <a:t>www.graphic-novels.nl</a:t>
            </a:r>
            <a:endParaRPr lang="nl-NL" sz="1400" b="1" dirty="0"/>
          </a:p>
        </p:txBody>
      </p:sp>
      <p:pic>
        <p:nvPicPr>
          <p:cNvPr id="12" name="Picture 2" descr="Graphic Novels">
            <a:extLst>
              <a:ext uri="{FF2B5EF4-FFF2-40B4-BE49-F238E27FC236}">
                <a16:creationId xmlns:a16="http://schemas.microsoft.com/office/drawing/2014/main" id="{C691D487-CA48-4A29-83EE-139AF5DFE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81" y="3986155"/>
            <a:ext cx="2339394" cy="36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m en de schaduwridders - Lincoln Peirce">
            <a:hlinkClick r:id="rId5"/>
            <a:extLst>
              <a:ext uri="{FF2B5EF4-FFF2-40B4-BE49-F238E27FC236}">
                <a16:creationId xmlns:a16="http://schemas.microsoft.com/office/drawing/2014/main" id="{35A9A1BB-A1C7-4C42-BFAC-4B3692D19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46" y="1722614"/>
            <a:ext cx="1005526" cy="155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ogboek van Theo Thorbecke - Jeff Kinney">
            <a:extLst>
              <a:ext uri="{FF2B5EF4-FFF2-40B4-BE49-F238E27FC236}">
                <a16:creationId xmlns:a16="http://schemas.microsoft.com/office/drawing/2014/main" id="{FF194403-69A1-4C91-B4AE-A08406E15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34" y="1715146"/>
            <a:ext cx="1005527" cy="155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D947447-ECC0-4730-8BDB-86F238E048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88" y="1715146"/>
            <a:ext cx="1011147" cy="155974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C6385C4-9801-4B4A-82C4-E2566DBC92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70" y="1722612"/>
            <a:ext cx="1104545" cy="1551101"/>
          </a:xfrm>
          <a:prstGeom prst="rect">
            <a:avLst/>
          </a:prstGeom>
        </p:spPr>
      </p:pic>
      <p:pic>
        <p:nvPicPr>
          <p:cNvPr id="21" name="Afbeelding 20" descr="Afbeelding met tekst&#10;&#10;Automatisch gegenereerde beschrijving">
            <a:extLst>
              <a:ext uri="{FF2B5EF4-FFF2-40B4-BE49-F238E27FC236}">
                <a16:creationId xmlns:a16="http://schemas.microsoft.com/office/drawing/2014/main" id="{E997C324-B6C1-4598-8CBD-594F37C146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07" y="1715146"/>
            <a:ext cx="1015159" cy="1558567"/>
          </a:xfrm>
          <a:prstGeom prst="rect">
            <a:avLst/>
          </a:prstGeom>
        </p:spPr>
      </p:pic>
      <p:pic>
        <p:nvPicPr>
          <p:cNvPr id="23" name="Afbeelding 22" descr="Afbeelding met tekst&#10;&#10;Automatisch gegenereerde beschrijving">
            <a:extLst>
              <a:ext uri="{FF2B5EF4-FFF2-40B4-BE49-F238E27FC236}">
                <a16:creationId xmlns:a16="http://schemas.microsoft.com/office/drawing/2014/main" id="{759EA9A8-3C4A-4F65-B05E-6F02514820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38" y="1722612"/>
            <a:ext cx="1025441" cy="15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38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65</Words>
  <Application>Microsoft Office PowerPoint</Application>
  <PresentationFormat>Diavoorstelling (16:9)</PresentationFormat>
  <Paragraphs>10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Intermax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Marilou van Kaam</dc:creator>
  <cp:lastModifiedBy>Kaam, Marilou van</cp:lastModifiedBy>
  <cp:revision>28</cp:revision>
  <dcterms:created xsi:type="dcterms:W3CDTF">2019-02-27T13:21:38Z</dcterms:created>
  <dcterms:modified xsi:type="dcterms:W3CDTF">2022-04-07T09:42:43Z</dcterms:modified>
</cp:coreProperties>
</file>