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30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aLaNBc7MypI" TargetMode="External"/><Relationship Id="rId1" Type="http://schemas.openxmlformats.org/officeDocument/2006/relationships/video" Target="https://www.youtube.com/embed/t83PQ841ENM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graphic-novels.nl/boek/niet-openen/" TargetMode="External"/><Relationship Id="rId3" Type="http://schemas.openxmlformats.org/officeDocument/2006/relationships/hyperlink" Target="https://www.graphic-novels.nl/" TargetMode="External"/><Relationship Id="rId7" Type="http://schemas.openxmlformats.org/officeDocument/2006/relationships/hyperlink" Target="https://www.graphic-novels.nl/boek/niek-de-groot-baas-boven-baas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s://www.graphic-novels.nl/boek/sam-en-de-schaduwridders/" TargetMode="External"/><Relationship Id="rId5" Type="http://schemas.openxmlformats.org/officeDocument/2006/relationships/hyperlink" Target="https://www.graphic-novels.nl/boek/vet-koel/" TargetMode="External"/><Relationship Id="rId15" Type="http://schemas.openxmlformats.org/officeDocument/2006/relationships/hyperlink" Target="https://www.graphic-novels.nl/boek/stank-voor-dank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www.graphic-novels.nl/boek/kapitein-onderbroek-en-het-penibele-plan-van-professor-poepiebroek/" TargetMode="Externa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 smtClean="0"/>
              <a:t>Tekst hier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 smtClean="0"/>
              <a:t>Tekst hier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 smtClean="0"/>
              <a:t>Tekst hier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19084" y="1074691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29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Gebruik deze handige plaatjes voor je presentatie:</a:t>
            </a:r>
            <a:endParaRPr lang="nl-NL" b="1" dirty="0">
              <a:solidFill>
                <a:srgbClr val="F292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2" descr="Q:\De Fontein\Kind en Jeugd\Auteurs\Reynolds, Aaron\Hannes 1\omslag\Voorplat_Hannes_Hunebed_150dpi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54" y="1591424"/>
            <a:ext cx="1361917" cy="19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Q:\De Fontein\Kind en Jeugd\Auteurs\Reynolds, Aaron\Hannes 2\omslag\Hannes_Hunebed_2_150dpi_RGB-v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98" y="1582046"/>
            <a:ext cx="1341376" cy="19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Q:\De Fontein\Kind en Jeugd\Beeld\Auteursfoto's\Reynolds_Aar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59" y="1582045"/>
            <a:ext cx="1737716" cy="19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2762939" y="3545251"/>
            <a:ext cx="118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Omslagen</a:t>
            </a:r>
            <a:endParaRPr lang="nl-NL" sz="1400" dirty="0"/>
          </a:p>
        </p:txBody>
      </p:sp>
      <p:sp>
        <p:nvSpPr>
          <p:cNvPr id="13" name="Tekstvak 12"/>
          <p:cNvSpPr txBox="1"/>
          <p:nvPr/>
        </p:nvSpPr>
        <p:spPr>
          <a:xfrm>
            <a:off x="5339360" y="3545251"/>
            <a:ext cx="173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Foto van de auteur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19084" y="751486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29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Bekijk de boektrailers:</a:t>
            </a:r>
            <a:endParaRPr lang="nl-NL" b="1" dirty="0">
              <a:solidFill>
                <a:srgbClr val="F292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t83PQ841EN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6437" y="1208767"/>
            <a:ext cx="2831123" cy="1592507"/>
          </a:xfrm>
          <a:prstGeom prst="rect">
            <a:avLst/>
          </a:prstGeom>
        </p:spPr>
      </p:pic>
      <p:pic>
        <p:nvPicPr>
          <p:cNvPr id="8" name="aLaNBc7MypI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156437" y="2942678"/>
            <a:ext cx="2831126" cy="15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210592" y="553711"/>
            <a:ext cx="599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 smtClean="0">
                <a:solidFill>
                  <a:srgbClr val="F29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Als je Hannes Hunebed leuk </a:t>
            </a:r>
            <a:r>
              <a:rPr lang="nl-NL" sz="2400" dirty="0" smtClean="0">
                <a:solidFill>
                  <a:srgbClr val="F29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vindt, </a:t>
            </a:r>
            <a:r>
              <a:rPr lang="nl-NL" sz="2400" dirty="0" smtClean="0">
                <a:solidFill>
                  <a:srgbClr val="F29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 vind je deze boeken ook leuk!</a:t>
            </a:r>
            <a:endParaRPr lang="nl-NL" sz="2400" dirty="0">
              <a:solidFill>
                <a:srgbClr val="F292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246760" y="3397861"/>
            <a:ext cx="487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Kijk voor meer leuke boeken op</a:t>
            </a:r>
          </a:p>
          <a:p>
            <a:pPr algn="ctr"/>
            <a:r>
              <a:rPr lang="nl-NL" sz="1400" b="1" dirty="0" smtClean="0">
                <a:hlinkClick r:id="rId3"/>
              </a:rPr>
              <a:t>www.graphic-novels.nl</a:t>
            </a:r>
            <a:endParaRPr lang="nl-NL" sz="1400" b="1" dirty="0"/>
          </a:p>
        </p:txBody>
      </p:sp>
      <p:pic>
        <p:nvPicPr>
          <p:cNvPr id="3074" name="Picture 2" descr="Graphic Nov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1" y="3933403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t koel - Jeff Kinne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76" y="1520399"/>
            <a:ext cx="1009614" cy="15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iek de Groot: baas boven baas - Lincoln Peirc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01" y="1520396"/>
            <a:ext cx="1022079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apitein Onderbroek en het penibele plan van professor Poepiebroek - Dav Pilke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98" y="1520399"/>
            <a:ext cx="1017890" cy="15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am en de schaduwridders - Lincoln Peirc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62" y="1520398"/>
            <a:ext cx="1005526" cy="15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iet openen - Mark Parisi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17" y="1520399"/>
            <a:ext cx="1013735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ank voor dank - Rachel RenÃ©e Russell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28" y="1520399"/>
            <a:ext cx="1017889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45</Words>
  <Application>Microsoft Office PowerPoint</Application>
  <PresentationFormat>Diavoorstelling (16:9)</PresentationFormat>
  <Paragraphs>10</Paragraphs>
  <Slides>6</Slides>
  <Notes>0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12</cp:revision>
  <dcterms:created xsi:type="dcterms:W3CDTF">2019-02-27T13:21:38Z</dcterms:created>
  <dcterms:modified xsi:type="dcterms:W3CDTF">2019-05-06T14:15:36Z</dcterms:modified>
</cp:coreProperties>
</file>