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58C"/>
    <a:srgbClr val="315A74"/>
    <a:srgbClr val="C40000"/>
    <a:srgbClr val="11CFEF"/>
    <a:srgbClr val="6BE1F5"/>
    <a:srgbClr val="F2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51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2544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33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365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191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2792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15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18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422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776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75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95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0ACC7-8A77-49BC-9FAC-7AB4EB442762}" type="datetimeFigureOut">
              <a:rPr lang="nl-NL" smtClean="0"/>
              <a:t>02-03-2020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C9288-0185-4C94-9FFE-BC0A4CC049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015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19" Type="http://schemas.openxmlformats.org/officeDocument/2006/relationships/image" Target="../media/image20.jpe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video" Target="https://www.youtube.com/embed/qfyf1LDG7JM?feature=oembed" TargetMode="External"/><Relationship Id="rId7" Type="http://schemas.openxmlformats.org/officeDocument/2006/relationships/image" Target="../media/image21.jpeg"/><Relationship Id="rId2" Type="http://schemas.openxmlformats.org/officeDocument/2006/relationships/video" Target="https://www.youtube.com/embed/OIvi6oKP17w?feature=oembed" TargetMode="External"/><Relationship Id="rId1" Type="http://schemas.openxmlformats.org/officeDocument/2006/relationships/video" Target="https://www.youtube.com/embed/kfDkpTkNERA?feature=oembed" TargetMode="Externa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jpeg"/><Relationship Id="rId4" Type="http://schemas.openxmlformats.org/officeDocument/2006/relationships/video" Target="https://www.youtube.com/embed/iqbSihaLzjI?feature=oembed" TargetMode="External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hyperlink" Target="https://www.graphic-novels.nl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BCFE107-8BD7-4239-BA9A-D905D728E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07881" y="910004"/>
            <a:ext cx="6128239" cy="3323493"/>
          </a:xfrm>
        </p:spPr>
        <p:txBody>
          <a:bodyPr/>
          <a:lstStyle/>
          <a:p>
            <a:r>
              <a:rPr lang="nl-NL" dirty="0"/>
              <a:t>Tekst hier</a:t>
            </a:r>
          </a:p>
        </p:txBody>
      </p:sp>
    </p:spTree>
    <p:extLst>
      <p:ext uri="{BB962C8B-B14F-4D97-AF65-F5344CB8AC3E}">
        <p14:creationId xmlns:p14="http://schemas.microsoft.com/office/powerpoint/2010/main" val="2990101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afel&#10;&#10;Automatisch gegenereerde beschrijving">
            <a:extLst>
              <a:ext uri="{FF2B5EF4-FFF2-40B4-BE49-F238E27FC236}">
                <a16:creationId xmlns:a16="http://schemas.microsoft.com/office/drawing/2014/main" id="{2776A006-B462-4A64-8B08-7E00AA7C1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ndertitel 2"/>
          <p:cNvSpPr>
            <a:spLocks noGrp="1"/>
          </p:cNvSpPr>
          <p:nvPr>
            <p:ph type="subTitle" idx="1"/>
          </p:nvPr>
        </p:nvSpPr>
        <p:spPr>
          <a:xfrm>
            <a:off x="1507881" y="910004"/>
            <a:ext cx="6128239" cy="3323493"/>
          </a:xfrm>
        </p:spPr>
        <p:txBody>
          <a:bodyPr/>
          <a:lstStyle/>
          <a:p>
            <a:r>
              <a:rPr lang="nl-NL" dirty="0"/>
              <a:t>Tekst hier</a:t>
            </a:r>
          </a:p>
        </p:txBody>
      </p:sp>
    </p:spTree>
    <p:extLst>
      <p:ext uri="{BB962C8B-B14F-4D97-AF65-F5344CB8AC3E}">
        <p14:creationId xmlns:p14="http://schemas.microsoft.com/office/powerpoint/2010/main" val="1589301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mer, tekening&#10;&#10;Automatisch gegenereerde beschrijving">
            <a:extLst>
              <a:ext uri="{FF2B5EF4-FFF2-40B4-BE49-F238E27FC236}">
                <a16:creationId xmlns:a16="http://schemas.microsoft.com/office/drawing/2014/main" id="{D2CC18F9-18D4-42AD-98F5-45A4EAD6A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1507881" y="910004"/>
            <a:ext cx="6128239" cy="3323493"/>
          </a:xfrm>
        </p:spPr>
        <p:txBody>
          <a:bodyPr/>
          <a:lstStyle/>
          <a:p>
            <a:r>
              <a:rPr lang="nl-NL" dirty="0"/>
              <a:t>Tekst hier</a:t>
            </a:r>
          </a:p>
        </p:txBody>
      </p:sp>
    </p:spTree>
    <p:extLst>
      <p:ext uri="{BB962C8B-B14F-4D97-AF65-F5344CB8AC3E}">
        <p14:creationId xmlns:p14="http://schemas.microsoft.com/office/powerpoint/2010/main" val="3414804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Afbeelding 42">
            <a:extLst>
              <a:ext uri="{FF2B5EF4-FFF2-40B4-BE49-F238E27FC236}">
                <a16:creationId xmlns:a16="http://schemas.microsoft.com/office/drawing/2014/main" id="{41914B44-013E-4EDC-B18C-F994C0213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1490C8CD-8E7F-4B08-9367-7FB35B21BB87}"/>
              </a:ext>
            </a:extLst>
          </p:cNvPr>
          <p:cNvSpPr txBox="1">
            <a:spLocks/>
          </p:cNvSpPr>
          <p:nvPr/>
        </p:nvSpPr>
        <p:spPr>
          <a:xfrm>
            <a:off x="1894721" y="1011185"/>
            <a:ext cx="5354558" cy="368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latin typeface="Acta Bold" panose="02000503070000020004" pitchFamily="50" charset="0"/>
                <a:cs typeface="Aharoni" panose="02010803020104030203" pitchFamily="2" charset="-79"/>
              </a:rPr>
              <a:t>Gebruik deze handige plaatjes voor je presentatie:</a:t>
            </a:r>
            <a:endParaRPr lang="nl-NL" dirty="0">
              <a:latin typeface="Acta Book" panose="02000503070000020004" pitchFamily="50" charset="0"/>
            </a:endParaRPr>
          </a:p>
        </p:txBody>
      </p:sp>
      <p:sp>
        <p:nvSpPr>
          <p:cNvPr id="39" name="Ondertitel 2">
            <a:extLst>
              <a:ext uri="{FF2B5EF4-FFF2-40B4-BE49-F238E27FC236}">
                <a16:creationId xmlns:a16="http://schemas.microsoft.com/office/drawing/2014/main" id="{B7C2490A-2A22-4DF8-B5EC-D2A4526586C4}"/>
              </a:ext>
            </a:extLst>
          </p:cNvPr>
          <p:cNvSpPr txBox="1">
            <a:spLocks/>
          </p:cNvSpPr>
          <p:nvPr/>
        </p:nvSpPr>
        <p:spPr>
          <a:xfrm>
            <a:off x="3741954" y="4039202"/>
            <a:ext cx="1519405" cy="3683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Omslagen &amp; auteursfoto</a:t>
            </a: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2F092F4-5B79-49D9-9741-013E8C790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915" y="2716532"/>
            <a:ext cx="739609" cy="1117866"/>
          </a:xfrm>
          <a:prstGeom prst="rect">
            <a:avLst/>
          </a:prstGeom>
        </p:spPr>
      </p:pic>
      <p:pic>
        <p:nvPicPr>
          <p:cNvPr id="4" name="Afbeelding 3" descr="Afbeelding met persoon, vrouw, glimlachen, poseren&#10;&#10;Automatisch gegenereerde beschrijving">
            <a:extLst>
              <a:ext uri="{FF2B5EF4-FFF2-40B4-BE49-F238E27FC236}">
                <a16:creationId xmlns:a16="http://schemas.microsoft.com/office/drawing/2014/main" id="{79FE1AD4-70CF-4CB5-B119-47DBE41D0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827" y="2718713"/>
            <a:ext cx="1291970" cy="1504678"/>
          </a:xfrm>
          <a:prstGeom prst="rect">
            <a:avLst/>
          </a:prstGeom>
        </p:spPr>
      </p:pic>
      <p:pic>
        <p:nvPicPr>
          <p:cNvPr id="8" name="Afbeelding 7" descr="Afbeelding met doos, voedsel&#10;&#10;Automatisch gegenereerde beschrijving">
            <a:extLst>
              <a:ext uri="{FF2B5EF4-FFF2-40B4-BE49-F238E27FC236}">
                <a16:creationId xmlns:a16="http://schemas.microsoft.com/office/drawing/2014/main" id="{E8341E22-DF34-4C3F-B21E-0FEEDA551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700" y="2705641"/>
            <a:ext cx="730912" cy="1117866"/>
          </a:xfrm>
          <a:prstGeom prst="rect">
            <a:avLst/>
          </a:prstGeom>
        </p:spPr>
      </p:pic>
      <p:pic>
        <p:nvPicPr>
          <p:cNvPr id="12" name="Afbeelding 11" descr="Afbeelding met kleurrijk, tafel, veel, verjaardag&#10;&#10;Automatisch gegenereerde beschrijving">
            <a:extLst>
              <a:ext uri="{FF2B5EF4-FFF2-40B4-BE49-F238E27FC236}">
                <a16:creationId xmlns:a16="http://schemas.microsoft.com/office/drawing/2014/main" id="{5422820D-2BDB-4E4E-BD0B-A2B2BF7E2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683" y="2709900"/>
            <a:ext cx="741195" cy="1124498"/>
          </a:xfrm>
          <a:prstGeom prst="rect">
            <a:avLst/>
          </a:prstGeom>
        </p:spPr>
      </p:pic>
      <p:pic>
        <p:nvPicPr>
          <p:cNvPr id="15" name="Afbeelding 14" descr="Afbeelding met teken, lot, stoppen, doos&#10;&#10;Automatisch gegenereerde beschrijving">
            <a:extLst>
              <a:ext uri="{FF2B5EF4-FFF2-40B4-BE49-F238E27FC236}">
                <a16:creationId xmlns:a16="http://schemas.microsoft.com/office/drawing/2014/main" id="{DDC98D3B-8BAB-4920-A34D-63188BCE1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679" y="2700541"/>
            <a:ext cx="739397" cy="1133858"/>
          </a:xfrm>
          <a:prstGeom prst="rect">
            <a:avLst/>
          </a:prstGeom>
        </p:spPr>
      </p:pic>
      <p:pic>
        <p:nvPicPr>
          <p:cNvPr id="19" name="Afbeelding 18" descr="Afbeelding met doos&#10;&#10;Automatisch gegenereerde beschrijving">
            <a:extLst>
              <a:ext uri="{FF2B5EF4-FFF2-40B4-BE49-F238E27FC236}">
                <a16:creationId xmlns:a16="http://schemas.microsoft.com/office/drawing/2014/main" id="{7249E1E2-F5B9-4012-BCA3-868E2D4FAF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1596" y="2705641"/>
            <a:ext cx="777240" cy="1125332"/>
          </a:xfrm>
          <a:prstGeom prst="rect">
            <a:avLst/>
          </a:prstGeom>
        </p:spPr>
      </p:pic>
      <p:pic>
        <p:nvPicPr>
          <p:cNvPr id="23" name="Afbeelding 22" descr="Afbeelding met voedsel, doos&#10;&#10;Automatisch gegenereerde beschrijving">
            <a:extLst>
              <a:ext uri="{FF2B5EF4-FFF2-40B4-BE49-F238E27FC236}">
                <a16:creationId xmlns:a16="http://schemas.microsoft.com/office/drawing/2014/main" id="{CC46DBFA-C4A6-467C-8EED-16422D363B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840" y="2700540"/>
            <a:ext cx="734136" cy="1125331"/>
          </a:xfrm>
          <a:prstGeom prst="rect">
            <a:avLst/>
          </a:prstGeom>
        </p:spPr>
      </p:pic>
      <p:pic>
        <p:nvPicPr>
          <p:cNvPr id="27" name="Afbeelding 26" descr="Afbeelding met doos&#10;&#10;Automatisch gegenereerde beschrijving">
            <a:extLst>
              <a:ext uri="{FF2B5EF4-FFF2-40B4-BE49-F238E27FC236}">
                <a16:creationId xmlns:a16="http://schemas.microsoft.com/office/drawing/2014/main" id="{1A3088EF-4DA3-4098-B219-BD0673D94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2948" y="1481880"/>
            <a:ext cx="735585" cy="1131071"/>
          </a:xfrm>
          <a:prstGeom prst="rect">
            <a:avLst/>
          </a:prstGeom>
        </p:spPr>
      </p:pic>
      <p:pic>
        <p:nvPicPr>
          <p:cNvPr id="31" name="Afbeelding 30" descr="Afbeelding met doos, voedsel&#10;&#10;Automatisch gegenereerde beschrijving">
            <a:extLst>
              <a:ext uri="{FF2B5EF4-FFF2-40B4-BE49-F238E27FC236}">
                <a16:creationId xmlns:a16="http://schemas.microsoft.com/office/drawing/2014/main" id="{B9BA687D-84FE-4529-A862-7E8E28AFDC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4234" y="1490528"/>
            <a:ext cx="736959" cy="1127470"/>
          </a:xfrm>
          <a:prstGeom prst="rect">
            <a:avLst/>
          </a:prstGeom>
        </p:spPr>
      </p:pic>
      <p:pic>
        <p:nvPicPr>
          <p:cNvPr id="35" name="Afbeelding 34" descr="Afbeelding met tekst, voedsel&#10;&#10;Automatisch gegenereerde beschrijving">
            <a:extLst>
              <a:ext uri="{FF2B5EF4-FFF2-40B4-BE49-F238E27FC236}">
                <a16:creationId xmlns:a16="http://schemas.microsoft.com/office/drawing/2014/main" id="{A8CD8BEF-28D7-4A2F-A2AE-AEDE5599C1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5016" y="1486713"/>
            <a:ext cx="715785" cy="1124498"/>
          </a:xfrm>
          <a:prstGeom prst="rect">
            <a:avLst/>
          </a:prstGeom>
        </p:spPr>
      </p:pic>
      <p:pic>
        <p:nvPicPr>
          <p:cNvPr id="38" name="Afbeelding 37" descr="Afbeelding met doos, voedsel&#10;&#10;Automatisch gegenereerde beschrijving">
            <a:extLst>
              <a:ext uri="{FF2B5EF4-FFF2-40B4-BE49-F238E27FC236}">
                <a16:creationId xmlns:a16="http://schemas.microsoft.com/office/drawing/2014/main" id="{F39525D8-ECF2-42F4-907B-85D06189B1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56634" y="1486713"/>
            <a:ext cx="721137" cy="1118148"/>
          </a:xfrm>
          <a:prstGeom prst="rect">
            <a:avLst/>
          </a:prstGeom>
        </p:spPr>
      </p:pic>
      <p:pic>
        <p:nvPicPr>
          <p:cNvPr id="6" name="Afbeelding 5" descr="Afbeelding met voedsel, doos&#10;&#10;Automatisch gegenereerde beschrijving">
            <a:extLst>
              <a:ext uri="{FF2B5EF4-FFF2-40B4-BE49-F238E27FC236}">
                <a16:creationId xmlns:a16="http://schemas.microsoft.com/office/drawing/2014/main" id="{22F0B758-E0C1-49CF-9CD7-EF368B2AD93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57" y="1488278"/>
            <a:ext cx="718422" cy="1109515"/>
          </a:xfrm>
          <a:prstGeom prst="rect">
            <a:avLst/>
          </a:prstGeom>
        </p:spPr>
      </p:pic>
      <p:pic>
        <p:nvPicPr>
          <p:cNvPr id="14" name="Afbeelding 13" descr="Afbeelding met doos, voedsel&#10;&#10;Automatisch gegenereerde beschrijving">
            <a:extLst>
              <a:ext uri="{FF2B5EF4-FFF2-40B4-BE49-F238E27FC236}">
                <a16:creationId xmlns:a16="http://schemas.microsoft.com/office/drawing/2014/main" id="{BF7E12CA-4591-4D48-8915-751D52BCD9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86" y="1493500"/>
            <a:ext cx="713406" cy="1104000"/>
          </a:xfrm>
          <a:prstGeom prst="rect">
            <a:avLst/>
          </a:prstGeom>
        </p:spPr>
      </p:pic>
      <p:pic>
        <p:nvPicPr>
          <p:cNvPr id="20" name="Afbeelding 19" descr="Afbeelding met doos, voedsel, teken&#10;&#10;Automatisch gegenereerde beschrijving">
            <a:extLst>
              <a:ext uri="{FF2B5EF4-FFF2-40B4-BE49-F238E27FC236}">
                <a16:creationId xmlns:a16="http://schemas.microsoft.com/office/drawing/2014/main" id="{3E7208DB-6FE1-4FDF-86BD-4E3DA1EA7C2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07" y="1491965"/>
            <a:ext cx="718422" cy="1109903"/>
          </a:xfrm>
          <a:prstGeom prst="rect">
            <a:avLst/>
          </a:prstGeom>
        </p:spPr>
      </p:pic>
      <p:pic>
        <p:nvPicPr>
          <p:cNvPr id="22" name="Afbeelding 21" descr="Afbeelding met tekst, teken, vrachtwagen, geel&#10;&#10;Automatisch gegenereerde beschrijving">
            <a:extLst>
              <a:ext uri="{FF2B5EF4-FFF2-40B4-BE49-F238E27FC236}">
                <a16:creationId xmlns:a16="http://schemas.microsoft.com/office/drawing/2014/main" id="{D78C0290-69FB-46BD-A3F1-D294328E198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9" y="1488278"/>
            <a:ext cx="715796" cy="1105922"/>
          </a:xfrm>
          <a:prstGeom prst="rect">
            <a:avLst/>
          </a:prstGeom>
        </p:spPr>
      </p:pic>
      <p:pic>
        <p:nvPicPr>
          <p:cNvPr id="25" name="Afbeelding 24" descr="Afbeelding met doos, voedsel&#10;&#10;Automatisch gegenereerde beschrijving">
            <a:extLst>
              <a:ext uri="{FF2B5EF4-FFF2-40B4-BE49-F238E27FC236}">
                <a16:creationId xmlns:a16="http://schemas.microsoft.com/office/drawing/2014/main" id="{B94077E9-2A4B-4CFF-876C-2B8682F55D3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42" y="1481881"/>
            <a:ext cx="719938" cy="1112319"/>
          </a:xfrm>
          <a:prstGeom prst="rect">
            <a:avLst/>
          </a:prstGeom>
        </p:spPr>
      </p:pic>
      <p:pic>
        <p:nvPicPr>
          <p:cNvPr id="28" name="Afbeelding 27" descr="Afbeelding met voedsel&#10;&#10;Automatisch gegenereerde beschrijving">
            <a:extLst>
              <a:ext uri="{FF2B5EF4-FFF2-40B4-BE49-F238E27FC236}">
                <a16:creationId xmlns:a16="http://schemas.microsoft.com/office/drawing/2014/main" id="{DAA7DEB5-A729-4532-A78D-76BAEB1209E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2" y="1481881"/>
            <a:ext cx="717681" cy="111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0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afel&#10;&#10;Automatisch gegenereerde beschrijving">
            <a:extLst>
              <a:ext uri="{FF2B5EF4-FFF2-40B4-BE49-F238E27FC236}">
                <a16:creationId xmlns:a16="http://schemas.microsoft.com/office/drawing/2014/main" id="{26ECE3DF-7C2D-4E05-9F1C-DCD7D986C6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36FF5F8B-5273-4617-B169-54C152326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4721" y="973998"/>
            <a:ext cx="5354558" cy="368380"/>
          </a:xfrm>
        </p:spPr>
        <p:txBody>
          <a:bodyPr>
            <a:normAutofit/>
          </a:bodyPr>
          <a:lstStyle/>
          <a:p>
            <a:r>
              <a:rPr lang="nl-NL" dirty="0">
                <a:latin typeface="Acta Bold" panose="02000503070000020004" pitchFamily="50" charset="0"/>
                <a:cs typeface="Aharoni" panose="02010803020104030203" pitchFamily="2" charset="-79"/>
              </a:rPr>
              <a:t>Bekijk de boektrailers</a:t>
            </a:r>
            <a:endParaRPr lang="nl-NL" dirty="0">
              <a:latin typeface="Acta Book" panose="02000503070000020004" pitchFamily="50" charset="0"/>
            </a:endParaRPr>
          </a:p>
        </p:txBody>
      </p:sp>
      <p:pic>
        <p:nvPicPr>
          <p:cNvPr id="2" name="Onlinemedia 1" title="Boektrailer: 'Dagboek van een muts - Puppy love' van Rachel Renￃﾩe Russell">
            <a:hlinkClick r:id="" action="ppaction://media"/>
            <a:extLst>
              <a:ext uri="{FF2B5EF4-FFF2-40B4-BE49-F238E27FC236}">
                <a16:creationId xmlns:a16="http://schemas.microsoft.com/office/drawing/2014/main" id="{5EF3CF05-37A3-428A-8D97-14C38D52AB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140526" y="1473128"/>
            <a:ext cx="2195945" cy="1235219"/>
          </a:xfrm>
          <a:prstGeom prst="rect">
            <a:avLst/>
          </a:prstGeom>
        </p:spPr>
      </p:pic>
      <p:pic>
        <p:nvPicPr>
          <p:cNvPr id="3" name="Onlinemedia 2" title="Boektrailer: Dagboek van een Muts - Liefdeskriebels - Rachel Renￃﾩe Russell | Uitgeverij De Fontein">
            <a:hlinkClick r:id="" action="ppaction://media"/>
            <a:extLst>
              <a:ext uri="{FF2B5EF4-FFF2-40B4-BE49-F238E27FC236}">
                <a16:creationId xmlns:a16="http://schemas.microsoft.com/office/drawing/2014/main" id="{B82EA472-911D-4DBC-9560-CE12FC752C8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4807529" y="1473128"/>
            <a:ext cx="2195945" cy="1235219"/>
          </a:xfrm>
          <a:prstGeom prst="rect">
            <a:avLst/>
          </a:prstGeom>
        </p:spPr>
      </p:pic>
      <p:pic>
        <p:nvPicPr>
          <p:cNvPr id="5" name="Onlinemedia 4" title="Boektrailer Dagboek van een muts 13: Partystress! - Rachel Renￃﾩe Russell | Uitgeverij De Fontein">
            <a:hlinkClick r:id="" action="ppaction://media"/>
            <a:extLst>
              <a:ext uri="{FF2B5EF4-FFF2-40B4-BE49-F238E27FC236}">
                <a16:creationId xmlns:a16="http://schemas.microsoft.com/office/drawing/2014/main" id="{A5A627ED-B737-4051-9301-37B87413422E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9"/>
          <a:stretch>
            <a:fillRect/>
          </a:stretch>
        </p:blipFill>
        <p:spPr>
          <a:xfrm>
            <a:off x="2140526" y="2903110"/>
            <a:ext cx="2195945" cy="1235219"/>
          </a:xfrm>
          <a:prstGeom prst="rect">
            <a:avLst/>
          </a:prstGeom>
        </p:spPr>
      </p:pic>
      <p:pic>
        <p:nvPicPr>
          <p:cNvPr id="8" name="Onlinemedia 7" title="Boektrailer: Dagboek van een muts 14 - Op tourNEE! - Rachel Renￃﾩe Russell | Uitgeverij De Fontein">
            <a:hlinkClick r:id="" action="ppaction://media"/>
            <a:extLst>
              <a:ext uri="{FF2B5EF4-FFF2-40B4-BE49-F238E27FC236}">
                <a16:creationId xmlns:a16="http://schemas.microsoft.com/office/drawing/2014/main" id="{5BEBBA0A-F133-4CFD-928F-65BE2A644366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0"/>
          <a:stretch>
            <a:fillRect/>
          </a:stretch>
        </p:blipFill>
        <p:spPr>
          <a:xfrm>
            <a:off x="4807529" y="2948072"/>
            <a:ext cx="2195945" cy="12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8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mer, tekening&#10;&#10;Automatisch gegenereerde beschrijving">
            <a:extLst>
              <a:ext uri="{FF2B5EF4-FFF2-40B4-BE49-F238E27FC236}">
                <a16:creationId xmlns:a16="http://schemas.microsoft.com/office/drawing/2014/main" id="{5CFA2707-96A5-451A-B19C-823F06A3D3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036322" y="1161723"/>
            <a:ext cx="7247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latin typeface="Acta Bold" panose="02000503070000020004" pitchFamily="50" charset="0"/>
                <a:cs typeface="Aharoni" panose="02010803020104030203" pitchFamily="2" charset="-79"/>
              </a:rPr>
              <a:t>Vond je Dagboek van een muts leuk? Dan zijn deze boeken </a:t>
            </a:r>
          </a:p>
          <a:p>
            <a:pPr algn="ctr"/>
            <a:r>
              <a:rPr lang="nl-NL" sz="1600" dirty="0">
                <a:latin typeface="Acta Bold" panose="02000503070000020004" pitchFamily="50" charset="0"/>
                <a:cs typeface="Aharoni" panose="02010803020104030203" pitchFamily="2" charset="-79"/>
              </a:rPr>
              <a:t>misschien ook wat voor jou!</a:t>
            </a:r>
            <a:r>
              <a:rPr lang="nl-NL" sz="1600" dirty="0"/>
              <a:t> </a:t>
            </a:r>
            <a:endParaRPr lang="nl-NL" sz="1600" dirty="0">
              <a:latin typeface="Acta Bold" panose="02000503070000020004" pitchFamily="50" charset="0"/>
              <a:cs typeface="Aharoni" panose="02010803020104030203" pitchFamily="2" charset="-79"/>
            </a:endParaRP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BB7DD55B-0A34-4ED8-BA7F-5610B1B0E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99" y="1746498"/>
            <a:ext cx="1125822" cy="1667885"/>
          </a:xfrm>
          <a:prstGeom prst="rect">
            <a:avLst/>
          </a:prstGeom>
        </p:spPr>
      </p:pic>
      <p:pic>
        <p:nvPicPr>
          <p:cNvPr id="10" name="Afbeelding 9" descr="Afbeelding met tekst, voedsel&#10;&#10;Automatisch gegenereerde beschrijving">
            <a:extLst>
              <a:ext uri="{FF2B5EF4-FFF2-40B4-BE49-F238E27FC236}">
                <a16:creationId xmlns:a16="http://schemas.microsoft.com/office/drawing/2014/main" id="{A73DD50C-A075-4D91-BBF4-153AFBE547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92" y="1751103"/>
            <a:ext cx="1079595" cy="1658673"/>
          </a:xfrm>
          <a:prstGeom prst="rect">
            <a:avLst/>
          </a:prstGeom>
        </p:spPr>
      </p:pic>
      <p:pic>
        <p:nvPicPr>
          <p:cNvPr id="14" name="Afbeelding 13" descr="Afbeelding met voedsel, teken&#10;&#10;Automatisch gegenereerde beschrijving">
            <a:extLst>
              <a:ext uri="{FF2B5EF4-FFF2-40B4-BE49-F238E27FC236}">
                <a16:creationId xmlns:a16="http://schemas.microsoft.com/office/drawing/2014/main" id="{8108B4B9-57A8-41A4-BFD5-48A1F2379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22" y="1753564"/>
            <a:ext cx="1090979" cy="1658673"/>
          </a:xfrm>
          <a:prstGeom prst="rect">
            <a:avLst/>
          </a:prstGeom>
        </p:spPr>
      </p:pic>
      <p:pic>
        <p:nvPicPr>
          <p:cNvPr id="18" name="Afbeelding 17" descr="Afbeelding met doos, teken&#10;&#10;Automatisch gegenereerde beschrijving">
            <a:extLst>
              <a:ext uri="{FF2B5EF4-FFF2-40B4-BE49-F238E27FC236}">
                <a16:creationId xmlns:a16="http://schemas.microsoft.com/office/drawing/2014/main" id="{64D4BD4E-3276-44EB-A1AE-D602928EA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00" y="1751828"/>
            <a:ext cx="1079595" cy="1657948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B0F923F0-77A9-4040-BF4A-F0C979AFA114}"/>
              </a:ext>
            </a:extLst>
          </p:cNvPr>
          <p:cNvSpPr txBox="1"/>
          <p:nvPr/>
        </p:nvSpPr>
        <p:spPr>
          <a:xfrm>
            <a:off x="2243335" y="3636884"/>
            <a:ext cx="4872037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Kijk voor meer leuke boeken op</a:t>
            </a:r>
          </a:p>
          <a:p>
            <a:pPr algn="ctr"/>
            <a:r>
              <a:rPr lang="nl-NL" sz="1400" b="1" dirty="0">
                <a:hlinkClick r:id="rId7"/>
              </a:rPr>
              <a:t>www.graphic-novels.nl</a:t>
            </a:r>
            <a:endParaRPr lang="nl-NL" sz="1400" b="1" dirty="0"/>
          </a:p>
        </p:txBody>
      </p:sp>
      <p:pic>
        <p:nvPicPr>
          <p:cNvPr id="21" name="Picture 2" descr="Graphic Novels">
            <a:extLst>
              <a:ext uri="{FF2B5EF4-FFF2-40B4-BE49-F238E27FC236}">
                <a16:creationId xmlns:a16="http://schemas.microsoft.com/office/drawing/2014/main" id="{DC347E6B-D3E9-4162-87F6-9AA339B3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56" y="4172426"/>
            <a:ext cx="2339394" cy="36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7BFE42C-EDAC-49E7-8216-5AF238BB517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01" y="1746076"/>
            <a:ext cx="1089471" cy="16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1380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</TotalTime>
  <Words>49</Words>
  <Application>Microsoft Office PowerPoint</Application>
  <PresentationFormat>Diavoorstelling (16:9)</PresentationFormat>
  <Paragraphs>10</Paragraphs>
  <Slides>6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2" baseType="lpstr">
      <vt:lpstr>Acta Bold</vt:lpstr>
      <vt:lpstr>Acta Book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Intermax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Marilou van Kaam</dc:creator>
  <cp:lastModifiedBy>Kaam, Marilou van</cp:lastModifiedBy>
  <cp:revision>39</cp:revision>
  <dcterms:created xsi:type="dcterms:W3CDTF">2019-02-27T13:21:38Z</dcterms:created>
  <dcterms:modified xsi:type="dcterms:W3CDTF">2020-03-02T09:41:08Z</dcterms:modified>
</cp:coreProperties>
</file>