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403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06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615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74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14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5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66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3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31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44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16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E40BC-431C-4ABF-8BCC-0874F26D71E9}" type="datetimeFigureOut">
              <a:rPr lang="nl-NL" smtClean="0"/>
              <a:t>09-04-jjjj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56D22-1D7C-4B06-BC9D-F8DDDCA17F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17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43408"/>
            <a:ext cx="9144001" cy="196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076056" y="668097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DIARY OF A WIMPY KID®, WIMPY KID™, and the Greg Heffley design™ are trademarks of Wimpy Kid, Inc. All rights reserved.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66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\\uthefile01\lommenr$\Mijn Documenten\Bureaublad\rand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96" y="-278845"/>
            <a:ext cx="9150896" cy="211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5076056" y="668097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DIARY OF A WIMPY KID®, WIMPY KID™, and the Greg Heffley design™ are trademarks of Wimpy Kid, Inc. All rights reserved.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86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2081"/>
            <a:ext cx="9180512" cy="146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5076056" y="668097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DIARY OF A WIMPY KID®, WIMPY KID™, and the Greg Heffley design™ are trademarks of Wimpy Kid, Inc. All rights reserved.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1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15416"/>
            <a:ext cx="9143999" cy="226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1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58653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84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6561"/>
            <a:ext cx="9131896" cy="1537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5076056" y="668097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DIARY OF A WIMPY KID®, WIMPY KID™, and the Greg Heffley design™ are trademarks of Wimpy Kid, Inc. All rights reserved.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82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112</Words>
  <Application>Microsoft Office PowerPoint</Application>
  <PresentationFormat>Diavoorstelling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Veen Bosch &amp; Keuning uitgeversgroep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Lommen, Renee</dc:creator>
  <cp:lastModifiedBy>Lommen, Renee</cp:lastModifiedBy>
  <cp:revision>3</cp:revision>
  <dcterms:created xsi:type="dcterms:W3CDTF">2014-04-09T11:55:05Z</dcterms:created>
  <dcterms:modified xsi:type="dcterms:W3CDTF">2014-04-09T12:31:50Z</dcterms:modified>
</cp:coreProperties>
</file>