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403" y="1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40BC-431C-4ABF-8BCC-0874F26D71E9}" type="datetimeFigureOut">
              <a:rPr lang="nl-NL" smtClean="0"/>
              <a:t>09-04-jjjj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56D22-1D7C-4B06-BC9D-F8DDDCA17F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8065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40BC-431C-4ABF-8BCC-0874F26D71E9}" type="datetimeFigureOut">
              <a:rPr lang="nl-NL" smtClean="0"/>
              <a:t>09-04-jjjj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56D22-1D7C-4B06-BC9D-F8DDDCA17F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6158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40BC-431C-4ABF-8BCC-0874F26D71E9}" type="datetimeFigureOut">
              <a:rPr lang="nl-NL" smtClean="0"/>
              <a:t>09-04-jjjj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56D22-1D7C-4B06-BC9D-F8DDDCA17F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6740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40BC-431C-4ABF-8BCC-0874F26D71E9}" type="datetimeFigureOut">
              <a:rPr lang="nl-NL" smtClean="0"/>
              <a:t>09-04-jjjj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56D22-1D7C-4B06-BC9D-F8DDDCA17F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6141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40BC-431C-4ABF-8BCC-0874F26D71E9}" type="datetimeFigureOut">
              <a:rPr lang="nl-NL" smtClean="0"/>
              <a:t>09-04-jjjj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56D22-1D7C-4B06-BC9D-F8DDDCA17F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457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40BC-431C-4ABF-8BCC-0874F26D71E9}" type="datetimeFigureOut">
              <a:rPr lang="nl-NL" smtClean="0"/>
              <a:t>09-04-jjjj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56D22-1D7C-4B06-BC9D-F8DDDCA17F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8668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40BC-431C-4ABF-8BCC-0874F26D71E9}" type="datetimeFigureOut">
              <a:rPr lang="nl-NL" smtClean="0"/>
              <a:t>09-04-jjjj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56D22-1D7C-4B06-BC9D-F8DDDCA17F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4730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40BC-431C-4ABF-8BCC-0874F26D71E9}" type="datetimeFigureOut">
              <a:rPr lang="nl-NL" smtClean="0"/>
              <a:t>09-04-jjjj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56D22-1D7C-4B06-BC9D-F8DDDCA17F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5312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40BC-431C-4ABF-8BCC-0874F26D71E9}" type="datetimeFigureOut">
              <a:rPr lang="nl-NL" smtClean="0"/>
              <a:t>09-04-jjjj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56D22-1D7C-4B06-BC9D-F8DDDCA17F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944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40BC-431C-4ABF-8BCC-0874F26D71E9}" type="datetimeFigureOut">
              <a:rPr lang="nl-NL" smtClean="0"/>
              <a:t>09-04-jjjj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56D22-1D7C-4B06-BC9D-F8DDDCA17F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3162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40BC-431C-4ABF-8BCC-0874F26D71E9}" type="datetimeFigureOut">
              <a:rPr lang="nl-NL" smtClean="0"/>
              <a:t>09-04-jjjj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56D22-1D7C-4B06-BC9D-F8DDDCA17F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7207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E40BC-431C-4ABF-8BCC-0874F26D71E9}" type="datetimeFigureOut">
              <a:rPr lang="nl-NL" smtClean="0"/>
              <a:t>09-04-jjjj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56D22-1D7C-4B06-BC9D-F8DDDCA17F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2170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243408"/>
            <a:ext cx="9144001" cy="1962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5076056" y="6680970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DIARY OF A WIMPY KID®, WIMPY KID™, and the Greg Heffley design™ are trademarks of Wimpy Kid, Inc. All rights reserved.</a:t>
            </a:r>
            <a:endParaRPr lang="nl-NL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5662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\\uthefile01\lommenr$\Mijn Documenten\Bureaublad\rand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96" y="-278845"/>
            <a:ext cx="9150896" cy="2117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kstvak 6"/>
          <p:cNvSpPr txBox="1"/>
          <p:nvPr/>
        </p:nvSpPr>
        <p:spPr>
          <a:xfrm>
            <a:off x="5076056" y="6680970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DIARY OF A WIMPY KID®, WIMPY KID™, and the Greg Heffley design™ are trademarks of Wimpy Kid, Inc. All rights reserved.</a:t>
            </a:r>
            <a:endParaRPr lang="nl-NL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1860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92081"/>
            <a:ext cx="9180512" cy="1465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kstvak 7"/>
          <p:cNvSpPr txBox="1"/>
          <p:nvPr/>
        </p:nvSpPr>
        <p:spPr>
          <a:xfrm>
            <a:off x="5076056" y="6680970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DIARY OF A WIMPY KID®, WIMPY KID™, and the Greg Heffley design™ are trademarks of Wimpy Kid, Inc. All rights reserved.</a:t>
            </a:r>
            <a:endParaRPr lang="nl-NL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617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315416"/>
            <a:ext cx="9143999" cy="226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419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58653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849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6561"/>
            <a:ext cx="9131896" cy="1537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kstvak 6"/>
          <p:cNvSpPr txBox="1"/>
          <p:nvPr/>
        </p:nvSpPr>
        <p:spPr>
          <a:xfrm>
            <a:off x="5076056" y="6680970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DIARY OF A WIMPY KID®, WIMPY KID™, and the Greg Heffley design™ are trademarks of Wimpy Kid, Inc. All rights reserved.</a:t>
            </a:r>
            <a:endParaRPr lang="nl-NL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0823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112</Words>
  <Application>Microsoft Office PowerPoint</Application>
  <PresentationFormat>Diavoorstelling (4:3)</PresentationFormat>
  <Paragraphs>4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Veen Bosch &amp; Keuning uitgeversgroep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Lommen, Renee</dc:creator>
  <cp:lastModifiedBy>Lommen, Renee</cp:lastModifiedBy>
  <cp:revision>3</cp:revision>
  <dcterms:created xsi:type="dcterms:W3CDTF">2014-04-09T11:55:05Z</dcterms:created>
  <dcterms:modified xsi:type="dcterms:W3CDTF">2014-04-09T12:31:50Z</dcterms:modified>
</cp:coreProperties>
</file>